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32"/>
  </p:notesMasterIdLst>
  <p:handoutMasterIdLst>
    <p:handoutMasterId r:id="rId33"/>
  </p:handoutMasterIdLst>
  <p:sldIdLst>
    <p:sldId id="278" r:id="rId4"/>
    <p:sldId id="279" r:id="rId5"/>
    <p:sldId id="280" r:id="rId6"/>
    <p:sldId id="281" r:id="rId7"/>
    <p:sldId id="283" r:id="rId8"/>
    <p:sldId id="256" r:id="rId9"/>
    <p:sldId id="277"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82"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A483BFF-0D99-47E8-8CD9-D8CBFA929A69}" type="datetimeFigureOut">
              <a:rPr lang="en-US" smtClean="0"/>
              <a:pPr/>
              <a:t>12/9/2014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0395297-D661-4D39-9A83-B7490F96C153}" type="slidenum">
              <a:rPr lang="en-US" smtClean="0"/>
              <a:pPr/>
              <a:t>‹#›</a:t>
            </a:fld>
            <a:endParaRPr lang="en-US"/>
          </a:p>
        </p:txBody>
      </p:sp>
    </p:spTree>
    <p:extLst>
      <p:ext uri="{BB962C8B-B14F-4D97-AF65-F5344CB8AC3E}">
        <p14:creationId xmlns:p14="http://schemas.microsoft.com/office/powerpoint/2010/main" val="1805908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A29B15F4-A983-4ECB-9ED9-9DBA93F1B005}" type="datetimeFigureOut">
              <a:rPr lang="en-US" smtClean="0"/>
              <a:t>12/9/2014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CFD7508F-78DA-4351-A3B9-DA2AAFFDDFB9}" type="slidenum">
              <a:rPr lang="en-US" smtClean="0"/>
              <a:t>‹#›</a:t>
            </a:fld>
            <a:endParaRPr lang="en-US"/>
          </a:p>
        </p:txBody>
      </p:sp>
    </p:spTree>
    <p:extLst>
      <p:ext uri="{BB962C8B-B14F-4D97-AF65-F5344CB8AC3E}">
        <p14:creationId xmlns:p14="http://schemas.microsoft.com/office/powerpoint/2010/main" val="309643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26D22D-E812-403B-B63B-3A2422AB6719}" type="slidenum">
              <a:rPr lang="en-US" altLang="en-US">
                <a:solidFill>
                  <a:srgbClr val="000000"/>
                </a:solidFill>
                <a:latin typeface="Calibri" panose="020F0502020204030204" pitchFamily="34" charset="0"/>
                <a:cs typeface="Arial" panose="020B0604020202020204" pitchFamily="34" charset="0"/>
              </a:rPr>
              <a:pPr>
                <a:spcBef>
                  <a:spcPct val="0"/>
                </a:spcBef>
              </a:pPr>
              <a:t>1</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645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26D22D-E812-403B-B63B-3A2422AB6719}" type="slidenum">
              <a:rPr lang="en-US" altLang="en-US">
                <a:solidFill>
                  <a:srgbClr val="000000"/>
                </a:solidFill>
                <a:latin typeface="Calibri" panose="020F0502020204030204" pitchFamily="34" charset="0"/>
                <a:cs typeface="Arial" panose="020B0604020202020204" pitchFamily="34" charset="0"/>
              </a:rPr>
              <a:pPr>
                <a:spcBef>
                  <a:spcPct val="0"/>
                </a:spcBef>
              </a:pPr>
              <a:t>5</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538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32E340-B4A9-4095-BE97-87083DD08E8C}" type="slidenum">
              <a:rPr lang="en-US" altLang="en-US">
                <a:solidFill>
                  <a:srgbClr val="000000"/>
                </a:solidFill>
              </a:rPr>
              <a:pPr>
                <a:spcBef>
                  <a:spcPct val="0"/>
                </a:spcBef>
              </a:pPr>
              <a:t>28</a:t>
            </a:fld>
            <a:endParaRPr lang="en-US" altLang="en-US">
              <a:solidFill>
                <a:srgbClr val="000000"/>
              </a:solidFill>
            </a:endParaRPr>
          </a:p>
        </p:txBody>
      </p:sp>
    </p:spTree>
    <p:extLst>
      <p:ext uri="{BB962C8B-B14F-4D97-AF65-F5344CB8AC3E}">
        <p14:creationId xmlns:p14="http://schemas.microsoft.com/office/powerpoint/2010/main" val="236969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EA1339-9F3C-437A-9600-9F5C2D41168E}"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A1339-9F3C-437A-9600-9F5C2D41168E}"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A1339-9F3C-437A-9600-9F5C2D41168E}"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9"/>
          <p:cNvSpPr>
            <a:spLocks noGrp="1" noChangeArrowheads="1"/>
          </p:cNvSpPr>
          <p:nvPr>
            <p:ph type="ctrTitle"/>
          </p:nvPr>
        </p:nvSpPr>
        <p:spPr>
          <a:xfrm>
            <a:off x="685800" y="663575"/>
            <a:ext cx="7772400" cy="1470025"/>
          </a:xfrm>
        </p:spPr>
        <p:txBody>
          <a:bodyPr/>
          <a:lstStyle>
            <a:lvl1pPr>
              <a:defRPr/>
            </a:lvl1pPr>
          </a:lstStyle>
          <a:p>
            <a:pPr lvl="0"/>
            <a:r>
              <a:rPr lang="en-US" noProof="0" smtClean="0"/>
              <a:t>Click to edit Master title style</a:t>
            </a:r>
          </a:p>
        </p:txBody>
      </p:sp>
      <p:sp>
        <p:nvSpPr>
          <p:cNvPr id="5130" name="Rectangle 10"/>
          <p:cNvSpPr>
            <a:spLocks noGrp="1" noChangeArrowheads="1"/>
          </p:cNvSpPr>
          <p:nvPr>
            <p:ph type="subTitle" idx="1"/>
          </p:nvPr>
        </p:nvSpPr>
        <p:spPr>
          <a:xfrm>
            <a:off x="1371600" y="22098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007B7CDD-CD27-42EA-BE2C-384B7790EE73}" type="slidenum">
              <a:rPr lang="en-US" altLang="en-US"/>
              <a:pPr>
                <a:defRPr/>
              </a:pPr>
              <a:t>‹#›</a:t>
            </a:fld>
            <a:endParaRPr lang="en-US" altLang="en-US"/>
          </a:p>
        </p:txBody>
      </p:sp>
    </p:spTree>
    <p:extLst>
      <p:ext uri="{BB962C8B-B14F-4D97-AF65-F5344CB8AC3E}">
        <p14:creationId xmlns:p14="http://schemas.microsoft.com/office/powerpoint/2010/main" val="2047950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CFAAD7-75E4-4A56-A02F-C7E1301E7621}" type="slidenum">
              <a:rPr lang="en-US" altLang="en-US"/>
              <a:pPr>
                <a:defRPr/>
              </a:pPr>
              <a:t>‹#›</a:t>
            </a:fld>
            <a:endParaRPr lang="en-US" altLang="en-US"/>
          </a:p>
        </p:txBody>
      </p:sp>
    </p:spTree>
    <p:extLst>
      <p:ext uri="{BB962C8B-B14F-4D97-AF65-F5344CB8AC3E}">
        <p14:creationId xmlns:p14="http://schemas.microsoft.com/office/powerpoint/2010/main" val="2920398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7874C1F-817F-4E32-A552-6A8B8BAE74F3}" type="slidenum">
              <a:rPr lang="en-US" altLang="en-US"/>
              <a:pPr>
                <a:defRPr/>
              </a:pPr>
              <a:t>‹#›</a:t>
            </a:fld>
            <a:endParaRPr lang="en-US" altLang="en-US"/>
          </a:p>
        </p:txBody>
      </p:sp>
    </p:spTree>
    <p:extLst>
      <p:ext uri="{BB962C8B-B14F-4D97-AF65-F5344CB8AC3E}">
        <p14:creationId xmlns:p14="http://schemas.microsoft.com/office/powerpoint/2010/main" val="73135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8691530-59E5-4717-91E2-8E56E5833FD5}" type="datetimeFigureOut">
              <a:rPr lang="en-US"/>
              <a:pPr>
                <a:defRPr/>
              </a:pPr>
              <a:t>12/9/2014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anose="020B0604020202020204" pitchFamily="34" charset="0"/>
              </a:defRPr>
            </a:lvl1pPr>
          </a:lstStyle>
          <a:p>
            <a:pPr>
              <a:defRPr/>
            </a:pPr>
            <a:fld id="{CFC5A89E-476B-4C3C-B59D-6AE65F906957}" type="slidenum">
              <a:rPr lang="en-US" altLang="en-US"/>
              <a:pPr>
                <a:defRPr/>
              </a:pPr>
              <a:t>‹#›</a:t>
            </a:fld>
            <a:endParaRPr lang="en-US" altLang="en-US"/>
          </a:p>
        </p:txBody>
      </p:sp>
    </p:spTree>
    <p:extLst>
      <p:ext uri="{BB962C8B-B14F-4D97-AF65-F5344CB8AC3E}">
        <p14:creationId xmlns:p14="http://schemas.microsoft.com/office/powerpoint/2010/main" val="69129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AFD7747-9C03-4E5A-B1C1-BBEE4B149AA6}" type="datetimeFigureOut">
              <a:rPr lang="en-US"/>
              <a:pPr>
                <a:defRPr/>
              </a:pPr>
              <a:t>12/9/2014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anose="020B0604020202020204" pitchFamily="34" charset="0"/>
              </a:defRPr>
            </a:lvl1pPr>
          </a:lstStyle>
          <a:p>
            <a:pPr>
              <a:defRPr/>
            </a:pPr>
            <a:fld id="{8541B77B-F901-4134-8440-BCC6E2CD0B85}" type="slidenum">
              <a:rPr lang="en-US" altLang="en-US"/>
              <a:pPr>
                <a:defRPr/>
              </a:pPr>
              <a:t>‹#›</a:t>
            </a:fld>
            <a:endParaRPr lang="en-US" altLang="en-US"/>
          </a:p>
        </p:txBody>
      </p:sp>
    </p:spTree>
    <p:extLst>
      <p:ext uri="{BB962C8B-B14F-4D97-AF65-F5344CB8AC3E}">
        <p14:creationId xmlns:p14="http://schemas.microsoft.com/office/powerpoint/2010/main" val="5617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01C7CC9-6D65-465E-BCFD-B1EC3CE74753}" type="datetimeFigureOut">
              <a:rPr lang="en-US"/>
              <a:pPr>
                <a:defRPr/>
              </a:pPr>
              <a:t>12/9/2014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anose="020B0604020202020204" pitchFamily="34" charset="0"/>
              </a:defRPr>
            </a:lvl1pPr>
          </a:lstStyle>
          <a:p>
            <a:pPr>
              <a:defRPr/>
            </a:pPr>
            <a:fld id="{5296CBC5-7981-4C2A-A6C4-F6E903084456}" type="slidenum">
              <a:rPr lang="en-US" altLang="en-US"/>
              <a:pPr>
                <a:defRPr/>
              </a:pPr>
              <a:t>‹#›</a:t>
            </a:fld>
            <a:endParaRPr lang="en-US" altLang="en-US"/>
          </a:p>
        </p:txBody>
      </p:sp>
    </p:spTree>
    <p:extLst>
      <p:ext uri="{BB962C8B-B14F-4D97-AF65-F5344CB8AC3E}">
        <p14:creationId xmlns:p14="http://schemas.microsoft.com/office/powerpoint/2010/main" val="43997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1A8DE8D-5E3F-4129-8EF1-D894764B2434}" type="datetimeFigureOut">
              <a:rPr lang="en-US"/>
              <a:pPr>
                <a:defRPr/>
              </a:pPr>
              <a:t>12/9/2014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anose="020B0604020202020204" pitchFamily="34" charset="0"/>
              </a:defRPr>
            </a:lvl1pPr>
          </a:lstStyle>
          <a:p>
            <a:pPr>
              <a:defRPr/>
            </a:pPr>
            <a:fld id="{7953C95A-1508-420C-9E5D-6EB0539EC5BD}" type="slidenum">
              <a:rPr lang="en-US" altLang="en-US"/>
              <a:pPr>
                <a:defRPr/>
              </a:pPr>
              <a:t>‹#›</a:t>
            </a:fld>
            <a:endParaRPr lang="en-US" altLang="en-US"/>
          </a:p>
        </p:txBody>
      </p:sp>
    </p:spTree>
    <p:extLst>
      <p:ext uri="{BB962C8B-B14F-4D97-AF65-F5344CB8AC3E}">
        <p14:creationId xmlns:p14="http://schemas.microsoft.com/office/powerpoint/2010/main" val="447761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FC0E196-B426-4576-BB94-79FDB1C12FE0}" type="datetimeFigureOut">
              <a:rPr lang="en-US"/>
              <a:pPr>
                <a:defRPr/>
              </a:pPr>
              <a:t>12/9/2014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anose="020B0604020202020204" pitchFamily="34" charset="0"/>
              </a:defRPr>
            </a:lvl1pPr>
          </a:lstStyle>
          <a:p>
            <a:pPr>
              <a:defRPr/>
            </a:pPr>
            <a:fld id="{C351B915-D4AC-4784-8D08-8D5A408E5392}" type="slidenum">
              <a:rPr lang="en-US" altLang="en-US"/>
              <a:pPr>
                <a:defRPr/>
              </a:pPr>
              <a:t>‹#›</a:t>
            </a:fld>
            <a:endParaRPr lang="en-US" altLang="en-US"/>
          </a:p>
        </p:txBody>
      </p:sp>
    </p:spTree>
    <p:extLst>
      <p:ext uri="{BB962C8B-B14F-4D97-AF65-F5344CB8AC3E}">
        <p14:creationId xmlns:p14="http://schemas.microsoft.com/office/powerpoint/2010/main" val="245401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A1339-9F3C-437A-9600-9F5C2D41168E}"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7D592CE-4456-4B03-A1A4-07DB7A6B57B4}" type="datetimeFigureOut">
              <a:rPr lang="en-US"/>
              <a:pPr>
                <a:defRPr/>
              </a:pPr>
              <a:t>12/9/2014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anose="020B0604020202020204" pitchFamily="34" charset="0"/>
              </a:defRPr>
            </a:lvl1pPr>
          </a:lstStyle>
          <a:p>
            <a:pPr>
              <a:defRPr/>
            </a:pPr>
            <a:fld id="{0772AF96-DA2A-4AD0-87DF-0B82B351F789}" type="slidenum">
              <a:rPr lang="en-US" altLang="en-US"/>
              <a:pPr>
                <a:defRPr/>
              </a:pPr>
              <a:t>‹#›</a:t>
            </a:fld>
            <a:endParaRPr lang="en-US" altLang="en-US"/>
          </a:p>
        </p:txBody>
      </p:sp>
    </p:spTree>
    <p:extLst>
      <p:ext uri="{BB962C8B-B14F-4D97-AF65-F5344CB8AC3E}">
        <p14:creationId xmlns:p14="http://schemas.microsoft.com/office/powerpoint/2010/main" val="2034988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55AFA1A-2485-47AB-8CBE-13669A971E75}" type="datetimeFigureOut">
              <a:rPr lang="en-US"/>
              <a:pPr>
                <a:defRPr/>
              </a:pPr>
              <a:t>12/9/2014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anose="020B0604020202020204" pitchFamily="34" charset="0"/>
              </a:defRPr>
            </a:lvl1pPr>
          </a:lstStyle>
          <a:p>
            <a:pPr>
              <a:defRPr/>
            </a:pPr>
            <a:fld id="{71AA5034-B16C-42C8-B7E9-EFF725DAB958}" type="slidenum">
              <a:rPr lang="en-US" altLang="en-US"/>
              <a:pPr>
                <a:defRPr/>
              </a:pPr>
              <a:t>‹#›</a:t>
            </a:fld>
            <a:endParaRPr lang="en-US" altLang="en-US"/>
          </a:p>
        </p:txBody>
      </p:sp>
    </p:spTree>
    <p:extLst>
      <p:ext uri="{BB962C8B-B14F-4D97-AF65-F5344CB8AC3E}">
        <p14:creationId xmlns:p14="http://schemas.microsoft.com/office/powerpoint/2010/main" val="29984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5E7623F-5DEC-4F0F-80CB-A7CF45D2AC83}" type="datetimeFigureOut">
              <a:rPr lang="en-US"/>
              <a:pPr>
                <a:defRPr/>
              </a:pPr>
              <a:t>12/9/2014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anose="020B0604020202020204" pitchFamily="34" charset="0"/>
              </a:defRPr>
            </a:lvl1pPr>
          </a:lstStyle>
          <a:p>
            <a:pPr>
              <a:defRPr/>
            </a:pPr>
            <a:fld id="{AF5EEEEA-DC46-4AF4-AC0C-D3217C227FEE}" type="slidenum">
              <a:rPr lang="en-US" altLang="en-US"/>
              <a:pPr>
                <a:defRPr/>
              </a:pPr>
              <a:t>‹#›</a:t>
            </a:fld>
            <a:endParaRPr lang="en-US" altLang="en-US"/>
          </a:p>
        </p:txBody>
      </p:sp>
    </p:spTree>
    <p:extLst>
      <p:ext uri="{BB962C8B-B14F-4D97-AF65-F5344CB8AC3E}">
        <p14:creationId xmlns:p14="http://schemas.microsoft.com/office/powerpoint/2010/main" val="3646998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380F85E-C7F9-4155-8B11-DE6F7B28710F}" type="datetimeFigureOut">
              <a:rPr lang="en-US"/>
              <a:pPr>
                <a:defRPr/>
              </a:pPr>
              <a:t>12/9/2014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anose="020B0604020202020204" pitchFamily="34" charset="0"/>
              </a:defRPr>
            </a:lvl1pPr>
          </a:lstStyle>
          <a:p>
            <a:pPr>
              <a:defRPr/>
            </a:pPr>
            <a:fld id="{26734DB4-B630-47B6-BA2E-93DA7CA41370}" type="slidenum">
              <a:rPr lang="en-US" altLang="en-US"/>
              <a:pPr>
                <a:defRPr/>
              </a:pPr>
              <a:t>‹#›</a:t>
            </a:fld>
            <a:endParaRPr lang="en-US" altLang="en-US"/>
          </a:p>
        </p:txBody>
      </p:sp>
    </p:spTree>
    <p:extLst>
      <p:ext uri="{BB962C8B-B14F-4D97-AF65-F5344CB8AC3E}">
        <p14:creationId xmlns:p14="http://schemas.microsoft.com/office/powerpoint/2010/main" val="180636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980BCAA-C341-4313-8F3B-2C15D026D201}" type="datetimeFigureOut">
              <a:rPr lang="en-US"/>
              <a:pPr>
                <a:defRPr/>
              </a:pPr>
              <a:t>12/9/2014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anose="020B0604020202020204" pitchFamily="34" charset="0"/>
              </a:defRPr>
            </a:lvl1pPr>
          </a:lstStyle>
          <a:p>
            <a:pPr>
              <a:defRPr/>
            </a:pPr>
            <a:fld id="{7F43536A-05E7-4224-BA7B-CFEB78E439DC}" type="slidenum">
              <a:rPr lang="en-US" altLang="en-US"/>
              <a:pPr>
                <a:defRPr/>
              </a:pPr>
              <a:t>‹#›</a:t>
            </a:fld>
            <a:endParaRPr lang="en-US" altLang="en-US"/>
          </a:p>
        </p:txBody>
      </p:sp>
    </p:spTree>
    <p:extLst>
      <p:ext uri="{BB962C8B-B14F-4D97-AF65-F5344CB8AC3E}">
        <p14:creationId xmlns:p14="http://schemas.microsoft.com/office/powerpoint/2010/main" val="69473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02AC946-FC3C-461F-B65B-932F68BFCC6D}" type="datetimeFigureOut">
              <a:rPr lang="en-US"/>
              <a:pPr>
                <a:defRPr/>
              </a:pPr>
              <a:t>12/9/2014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anose="020B0604020202020204" pitchFamily="34" charset="0"/>
              </a:defRPr>
            </a:lvl1pPr>
          </a:lstStyle>
          <a:p>
            <a:pPr>
              <a:defRPr/>
            </a:pPr>
            <a:fld id="{5829612A-60D1-433E-9024-839986AD9134}" type="slidenum">
              <a:rPr lang="en-US" altLang="en-US"/>
              <a:pPr>
                <a:defRPr/>
              </a:pPr>
              <a:t>‹#›</a:t>
            </a:fld>
            <a:endParaRPr lang="en-US" altLang="en-US"/>
          </a:p>
        </p:txBody>
      </p:sp>
    </p:spTree>
    <p:extLst>
      <p:ext uri="{BB962C8B-B14F-4D97-AF65-F5344CB8AC3E}">
        <p14:creationId xmlns:p14="http://schemas.microsoft.com/office/powerpoint/2010/main" val="120810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A1339-9F3C-437A-9600-9F5C2D41168E}"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A1339-9F3C-437A-9600-9F5C2D41168E}"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EA1339-9F3C-437A-9600-9F5C2D41168E}" type="datetimeFigureOut">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EA1339-9F3C-437A-9600-9F5C2D41168E}" type="datetimeFigureOut">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A1339-9F3C-437A-9600-9F5C2D41168E}" type="datetimeFigureOut">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A1339-9F3C-437A-9600-9F5C2D41168E}"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A1339-9F3C-437A-9600-9F5C2D41168E}"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D9A71-8DD2-46C6-9021-F2A6B8AF8A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A1339-9F3C-437A-9600-9F5C2D41168E}" type="datetimeFigureOut">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D9A71-8DD2-46C6-9021-F2A6B8AF8A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4"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5596FDEA-96ED-423E-A9B6-9018A60D76E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1902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defRPr>
      </a:lvl2pPr>
      <a:lvl3pPr algn="ctr" rtl="0" eaLnBrk="0" fontAlgn="base" hangingPunct="0">
        <a:spcBef>
          <a:spcPct val="0"/>
        </a:spcBef>
        <a:spcAft>
          <a:spcPct val="0"/>
        </a:spcAft>
        <a:defRPr sz="4400">
          <a:solidFill>
            <a:srgbClr val="000066"/>
          </a:solidFill>
          <a:latin typeface="Arial" charset="0"/>
        </a:defRPr>
      </a:lvl3pPr>
      <a:lvl4pPr algn="ctr" rtl="0" eaLnBrk="0" fontAlgn="base" hangingPunct="0">
        <a:spcBef>
          <a:spcPct val="0"/>
        </a:spcBef>
        <a:spcAft>
          <a:spcPct val="0"/>
        </a:spcAft>
        <a:defRPr sz="4400">
          <a:solidFill>
            <a:srgbClr val="000066"/>
          </a:solidFill>
          <a:latin typeface="Arial" charset="0"/>
        </a:defRPr>
      </a:lvl4pPr>
      <a:lvl5pPr algn="ctr" rtl="0" eaLnBrk="0" fontAlgn="base" hangingPunct="0">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709C5018-57AF-47C6-9248-B90EC8A449F4}" type="datetimeFigureOut">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B81896CD-1919-4B17-A6E9-BB13337422A7}"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634107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90"/>
          <p:cNvGrpSpPr>
            <a:grpSpLocks/>
          </p:cNvGrpSpPr>
          <p:nvPr/>
        </p:nvGrpSpPr>
        <p:grpSpPr bwMode="auto">
          <a:xfrm>
            <a:off x="2876550" y="1562100"/>
            <a:ext cx="3152775" cy="317500"/>
            <a:chOff x="1718" y="970"/>
            <a:chExt cx="1986" cy="200"/>
          </a:xfrm>
        </p:grpSpPr>
        <p:sp>
          <p:nvSpPr>
            <p:cNvPr id="47150" name="Freeform 39"/>
            <p:cNvSpPr>
              <a:spLocks noEditPoints="1"/>
            </p:cNvSpPr>
            <p:nvPr/>
          </p:nvSpPr>
          <p:spPr bwMode="auto">
            <a:xfrm>
              <a:off x="2486" y="1036"/>
              <a:ext cx="64" cy="78"/>
            </a:xfrm>
            <a:custGeom>
              <a:avLst/>
              <a:gdLst>
                <a:gd name="T0" fmla="*/ 0 w 64"/>
                <a:gd name="T1" fmla="*/ 74 h 78"/>
                <a:gd name="T2" fmla="*/ 0 w 64"/>
                <a:gd name="T3" fmla="*/ 74 h 78"/>
                <a:gd name="T4" fmla="*/ 2 w 64"/>
                <a:gd name="T5" fmla="*/ 74 h 78"/>
                <a:gd name="T6" fmla="*/ 8 w 64"/>
                <a:gd name="T7" fmla="*/ 70 h 78"/>
                <a:gd name="T8" fmla="*/ 10 w 64"/>
                <a:gd name="T9" fmla="*/ 54 h 78"/>
                <a:gd name="T10" fmla="*/ 10 w 64"/>
                <a:gd name="T11" fmla="*/ 48 h 78"/>
                <a:gd name="T12" fmla="*/ 10 w 64"/>
                <a:gd name="T13" fmla="*/ 46 h 78"/>
                <a:gd name="T14" fmla="*/ 8 w 64"/>
                <a:gd name="T15" fmla="*/ 14 h 78"/>
                <a:gd name="T16" fmla="*/ 8 w 64"/>
                <a:gd name="T17" fmla="*/ 8 h 78"/>
                <a:gd name="T18" fmla="*/ 4 w 64"/>
                <a:gd name="T19" fmla="*/ 6 h 78"/>
                <a:gd name="T20" fmla="*/ 0 w 64"/>
                <a:gd name="T21" fmla="*/ 6 h 78"/>
                <a:gd name="T22" fmla="*/ 0 w 64"/>
                <a:gd name="T23" fmla="*/ 0 h 78"/>
                <a:gd name="T24" fmla="*/ 8 w 64"/>
                <a:gd name="T25" fmla="*/ 2 h 78"/>
                <a:gd name="T26" fmla="*/ 16 w 64"/>
                <a:gd name="T27" fmla="*/ 2 h 78"/>
                <a:gd name="T28" fmla="*/ 28 w 64"/>
                <a:gd name="T29" fmla="*/ 2 h 78"/>
                <a:gd name="T30" fmla="*/ 34 w 64"/>
                <a:gd name="T31" fmla="*/ 0 h 78"/>
                <a:gd name="T32" fmla="*/ 56 w 64"/>
                <a:gd name="T33" fmla="*/ 6 h 78"/>
                <a:gd name="T34" fmla="*/ 62 w 64"/>
                <a:gd name="T35" fmla="*/ 14 h 78"/>
                <a:gd name="T36" fmla="*/ 64 w 64"/>
                <a:gd name="T37" fmla="*/ 24 h 78"/>
                <a:gd name="T38" fmla="*/ 56 w 64"/>
                <a:gd name="T39" fmla="*/ 40 h 78"/>
                <a:gd name="T40" fmla="*/ 46 w 64"/>
                <a:gd name="T41" fmla="*/ 46 h 78"/>
                <a:gd name="T42" fmla="*/ 34 w 64"/>
                <a:gd name="T43" fmla="*/ 48 h 78"/>
                <a:gd name="T44" fmla="*/ 26 w 64"/>
                <a:gd name="T45" fmla="*/ 46 h 78"/>
                <a:gd name="T46" fmla="*/ 24 w 64"/>
                <a:gd name="T47" fmla="*/ 60 h 78"/>
                <a:gd name="T48" fmla="*/ 24 w 64"/>
                <a:gd name="T49" fmla="*/ 68 h 78"/>
                <a:gd name="T50" fmla="*/ 26 w 64"/>
                <a:gd name="T51" fmla="*/ 72 h 78"/>
                <a:gd name="T52" fmla="*/ 32 w 64"/>
                <a:gd name="T53" fmla="*/ 74 h 78"/>
                <a:gd name="T54" fmla="*/ 34 w 64"/>
                <a:gd name="T55" fmla="*/ 78 h 78"/>
                <a:gd name="T56" fmla="*/ 24 w 64"/>
                <a:gd name="T57" fmla="*/ 78 h 78"/>
                <a:gd name="T58" fmla="*/ 16 w 64"/>
                <a:gd name="T59" fmla="*/ 78 h 78"/>
                <a:gd name="T60" fmla="*/ 10 w 64"/>
                <a:gd name="T61" fmla="*/ 78 h 78"/>
                <a:gd name="T62" fmla="*/ 0 w 64"/>
                <a:gd name="T63" fmla="*/ 78 h 78"/>
                <a:gd name="T64" fmla="*/ 24 w 64"/>
                <a:gd name="T65" fmla="*/ 40 h 78"/>
                <a:gd name="T66" fmla="*/ 28 w 64"/>
                <a:gd name="T67" fmla="*/ 40 h 78"/>
                <a:gd name="T68" fmla="*/ 30 w 64"/>
                <a:gd name="T69" fmla="*/ 40 h 78"/>
                <a:gd name="T70" fmla="*/ 38 w 64"/>
                <a:gd name="T71" fmla="*/ 40 h 78"/>
                <a:gd name="T72" fmla="*/ 44 w 64"/>
                <a:gd name="T73" fmla="*/ 36 h 78"/>
                <a:gd name="T74" fmla="*/ 50 w 64"/>
                <a:gd name="T75" fmla="*/ 24 h 78"/>
                <a:gd name="T76" fmla="*/ 48 w 64"/>
                <a:gd name="T77" fmla="*/ 18 h 78"/>
                <a:gd name="T78" fmla="*/ 46 w 64"/>
                <a:gd name="T79" fmla="*/ 12 h 78"/>
                <a:gd name="T80" fmla="*/ 32 w 64"/>
                <a:gd name="T81" fmla="*/ 8 h 78"/>
                <a:gd name="T82" fmla="*/ 28 w 64"/>
                <a:gd name="T83" fmla="*/ 8 h 78"/>
                <a:gd name="T84" fmla="*/ 24 w 64"/>
                <a:gd name="T85" fmla="*/ 10 h 78"/>
                <a:gd name="T86" fmla="*/ 24 w 64"/>
                <a:gd name="T87" fmla="*/ 22 h 78"/>
                <a:gd name="T88" fmla="*/ 24 w 64"/>
                <a:gd name="T89" fmla="*/ 4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78"/>
                <a:gd name="T137" fmla="*/ 64 w 64"/>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78">
                  <a:moveTo>
                    <a:pt x="0" y="74"/>
                  </a:moveTo>
                  <a:lnTo>
                    <a:pt x="0" y="74"/>
                  </a:lnTo>
                  <a:lnTo>
                    <a:pt x="2" y="74"/>
                  </a:lnTo>
                  <a:lnTo>
                    <a:pt x="6" y="72"/>
                  </a:lnTo>
                  <a:lnTo>
                    <a:pt x="8" y="70"/>
                  </a:lnTo>
                  <a:lnTo>
                    <a:pt x="10" y="54"/>
                  </a:lnTo>
                  <a:lnTo>
                    <a:pt x="10" y="48"/>
                  </a:lnTo>
                  <a:lnTo>
                    <a:pt x="10" y="46"/>
                  </a:lnTo>
                  <a:lnTo>
                    <a:pt x="8" y="32"/>
                  </a:lnTo>
                  <a:lnTo>
                    <a:pt x="8" y="14"/>
                  </a:lnTo>
                  <a:lnTo>
                    <a:pt x="8" y="8"/>
                  </a:lnTo>
                  <a:lnTo>
                    <a:pt x="4" y="6"/>
                  </a:lnTo>
                  <a:lnTo>
                    <a:pt x="2" y="6"/>
                  </a:lnTo>
                  <a:lnTo>
                    <a:pt x="0" y="6"/>
                  </a:lnTo>
                  <a:lnTo>
                    <a:pt x="0" y="0"/>
                  </a:lnTo>
                  <a:lnTo>
                    <a:pt x="8" y="2"/>
                  </a:lnTo>
                  <a:lnTo>
                    <a:pt x="16" y="2"/>
                  </a:lnTo>
                  <a:lnTo>
                    <a:pt x="28" y="2"/>
                  </a:lnTo>
                  <a:lnTo>
                    <a:pt x="34" y="0"/>
                  </a:lnTo>
                  <a:lnTo>
                    <a:pt x="48" y="2"/>
                  </a:lnTo>
                  <a:lnTo>
                    <a:pt x="56" y="6"/>
                  </a:lnTo>
                  <a:lnTo>
                    <a:pt x="62" y="14"/>
                  </a:lnTo>
                  <a:lnTo>
                    <a:pt x="64" y="24"/>
                  </a:lnTo>
                  <a:lnTo>
                    <a:pt x="62" y="34"/>
                  </a:lnTo>
                  <a:lnTo>
                    <a:pt x="56" y="40"/>
                  </a:lnTo>
                  <a:lnTo>
                    <a:pt x="46" y="46"/>
                  </a:lnTo>
                  <a:lnTo>
                    <a:pt x="34" y="48"/>
                  </a:lnTo>
                  <a:lnTo>
                    <a:pt x="26" y="46"/>
                  </a:lnTo>
                  <a:lnTo>
                    <a:pt x="24" y="46"/>
                  </a:lnTo>
                  <a:lnTo>
                    <a:pt x="24" y="60"/>
                  </a:lnTo>
                  <a:lnTo>
                    <a:pt x="24" y="68"/>
                  </a:lnTo>
                  <a:lnTo>
                    <a:pt x="26" y="72"/>
                  </a:lnTo>
                  <a:lnTo>
                    <a:pt x="28" y="72"/>
                  </a:lnTo>
                  <a:lnTo>
                    <a:pt x="32" y="74"/>
                  </a:lnTo>
                  <a:lnTo>
                    <a:pt x="34" y="74"/>
                  </a:lnTo>
                  <a:lnTo>
                    <a:pt x="34" y="78"/>
                  </a:lnTo>
                  <a:lnTo>
                    <a:pt x="24" y="78"/>
                  </a:lnTo>
                  <a:lnTo>
                    <a:pt x="16" y="78"/>
                  </a:lnTo>
                  <a:lnTo>
                    <a:pt x="10" y="78"/>
                  </a:lnTo>
                  <a:lnTo>
                    <a:pt x="0" y="78"/>
                  </a:lnTo>
                  <a:lnTo>
                    <a:pt x="0" y="74"/>
                  </a:lnTo>
                  <a:close/>
                  <a:moveTo>
                    <a:pt x="24" y="40"/>
                  </a:moveTo>
                  <a:lnTo>
                    <a:pt x="24" y="40"/>
                  </a:lnTo>
                  <a:lnTo>
                    <a:pt x="28" y="40"/>
                  </a:lnTo>
                  <a:lnTo>
                    <a:pt x="30" y="40"/>
                  </a:lnTo>
                  <a:lnTo>
                    <a:pt x="38" y="40"/>
                  </a:lnTo>
                  <a:lnTo>
                    <a:pt x="44" y="36"/>
                  </a:lnTo>
                  <a:lnTo>
                    <a:pt x="48" y="32"/>
                  </a:lnTo>
                  <a:lnTo>
                    <a:pt x="50" y="24"/>
                  </a:lnTo>
                  <a:lnTo>
                    <a:pt x="48" y="18"/>
                  </a:lnTo>
                  <a:lnTo>
                    <a:pt x="46" y="12"/>
                  </a:lnTo>
                  <a:lnTo>
                    <a:pt x="40" y="10"/>
                  </a:lnTo>
                  <a:lnTo>
                    <a:pt x="32" y="8"/>
                  </a:lnTo>
                  <a:lnTo>
                    <a:pt x="28" y="8"/>
                  </a:lnTo>
                  <a:lnTo>
                    <a:pt x="24" y="10"/>
                  </a:lnTo>
                  <a:lnTo>
                    <a:pt x="24" y="22"/>
                  </a:lnTo>
                  <a:lnTo>
                    <a:pt x="24" y="4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1" name="Freeform 40"/>
            <p:cNvSpPr>
              <a:spLocks/>
            </p:cNvSpPr>
            <p:nvPr/>
          </p:nvSpPr>
          <p:spPr bwMode="auto">
            <a:xfrm>
              <a:off x="2486" y="1036"/>
              <a:ext cx="64" cy="78"/>
            </a:xfrm>
            <a:custGeom>
              <a:avLst/>
              <a:gdLst>
                <a:gd name="T0" fmla="*/ 0 w 64"/>
                <a:gd name="T1" fmla="*/ 74 h 78"/>
                <a:gd name="T2" fmla="*/ 0 w 64"/>
                <a:gd name="T3" fmla="*/ 74 h 78"/>
                <a:gd name="T4" fmla="*/ 2 w 64"/>
                <a:gd name="T5" fmla="*/ 74 h 78"/>
                <a:gd name="T6" fmla="*/ 8 w 64"/>
                <a:gd name="T7" fmla="*/ 70 h 78"/>
                <a:gd name="T8" fmla="*/ 10 w 64"/>
                <a:gd name="T9" fmla="*/ 54 h 78"/>
                <a:gd name="T10" fmla="*/ 10 w 64"/>
                <a:gd name="T11" fmla="*/ 48 h 78"/>
                <a:gd name="T12" fmla="*/ 10 w 64"/>
                <a:gd name="T13" fmla="*/ 46 h 78"/>
                <a:gd name="T14" fmla="*/ 8 w 64"/>
                <a:gd name="T15" fmla="*/ 14 h 78"/>
                <a:gd name="T16" fmla="*/ 8 w 64"/>
                <a:gd name="T17" fmla="*/ 8 h 78"/>
                <a:gd name="T18" fmla="*/ 4 w 64"/>
                <a:gd name="T19" fmla="*/ 6 h 78"/>
                <a:gd name="T20" fmla="*/ 0 w 64"/>
                <a:gd name="T21" fmla="*/ 6 h 78"/>
                <a:gd name="T22" fmla="*/ 0 w 64"/>
                <a:gd name="T23" fmla="*/ 0 h 78"/>
                <a:gd name="T24" fmla="*/ 8 w 64"/>
                <a:gd name="T25" fmla="*/ 2 h 78"/>
                <a:gd name="T26" fmla="*/ 16 w 64"/>
                <a:gd name="T27" fmla="*/ 2 h 78"/>
                <a:gd name="T28" fmla="*/ 28 w 64"/>
                <a:gd name="T29" fmla="*/ 2 h 78"/>
                <a:gd name="T30" fmla="*/ 34 w 64"/>
                <a:gd name="T31" fmla="*/ 0 h 78"/>
                <a:gd name="T32" fmla="*/ 56 w 64"/>
                <a:gd name="T33" fmla="*/ 6 h 78"/>
                <a:gd name="T34" fmla="*/ 62 w 64"/>
                <a:gd name="T35" fmla="*/ 14 h 78"/>
                <a:gd name="T36" fmla="*/ 64 w 64"/>
                <a:gd name="T37" fmla="*/ 24 h 78"/>
                <a:gd name="T38" fmla="*/ 56 w 64"/>
                <a:gd name="T39" fmla="*/ 40 h 78"/>
                <a:gd name="T40" fmla="*/ 46 w 64"/>
                <a:gd name="T41" fmla="*/ 46 h 78"/>
                <a:gd name="T42" fmla="*/ 34 w 64"/>
                <a:gd name="T43" fmla="*/ 48 h 78"/>
                <a:gd name="T44" fmla="*/ 26 w 64"/>
                <a:gd name="T45" fmla="*/ 46 h 78"/>
                <a:gd name="T46" fmla="*/ 24 w 64"/>
                <a:gd name="T47" fmla="*/ 60 h 78"/>
                <a:gd name="T48" fmla="*/ 24 w 64"/>
                <a:gd name="T49" fmla="*/ 68 h 78"/>
                <a:gd name="T50" fmla="*/ 26 w 64"/>
                <a:gd name="T51" fmla="*/ 72 h 78"/>
                <a:gd name="T52" fmla="*/ 32 w 64"/>
                <a:gd name="T53" fmla="*/ 74 h 78"/>
                <a:gd name="T54" fmla="*/ 34 w 64"/>
                <a:gd name="T55" fmla="*/ 78 h 78"/>
                <a:gd name="T56" fmla="*/ 24 w 64"/>
                <a:gd name="T57" fmla="*/ 78 h 78"/>
                <a:gd name="T58" fmla="*/ 16 w 64"/>
                <a:gd name="T59" fmla="*/ 78 h 78"/>
                <a:gd name="T60" fmla="*/ 10 w 64"/>
                <a:gd name="T61" fmla="*/ 78 h 78"/>
                <a:gd name="T62" fmla="*/ 0 w 64"/>
                <a:gd name="T63" fmla="*/ 7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8"/>
                <a:gd name="T98" fmla="*/ 64 w 6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8">
                  <a:moveTo>
                    <a:pt x="0" y="74"/>
                  </a:moveTo>
                  <a:lnTo>
                    <a:pt x="0" y="74"/>
                  </a:lnTo>
                  <a:lnTo>
                    <a:pt x="2" y="74"/>
                  </a:lnTo>
                  <a:lnTo>
                    <a:pt x="6" y="72"/>
                  </a:lnTo>
                  <a:lnTo>
                    <a:pt x="8" y="70"/>
                  </a:lnTo>
                  <a:lnTo>
                    <a:pt x="10" y="54"/>
                  </a:lnTo>
                  <a:lnTo>
                    <a:pt x="10" y="48"/>
                  </a:lnTo>
                  <a:lnTo>
                    <a:pt x="10" y="46"/>
                  </a:lnTo>
                  <a:lnTo>
                    <a:pt x="8" y="32"/>
                  </a:lnTo>
                  <a:lnTo>
                    <a:pt x="8" y="14"/>
                  </a:lnTo>
                  <a:lnTo>
                    <a:pt x="8" y="8"/>
                  </a:lnTo>
                  <a:lnTo>
                    <a:pt x="4" y="6"/>
                  </a:lnTo>
                  <a:lnTo>
                    <a:pt x="2" y="6"/>
                  </a:lnTo>
                  <a:lnTo>
                    <a:pt x="0" y="6"/>
                  </a:lnTo>
                  <a:lnTo>
                    <a:pt x="0" y="0"/>
                  </a:lnTo>
                  <a:lnTo>
                    <a:pt x="8" y="2"/>
                  </a:lnTo>
                  <a:lnTo>
                    <a:pt x="16" y="2"/>
                  </a:lnTo>
                  <a:lnTo>
                    <a:pt x="28" y="2"/>
                  </a:lnTo>
                  <a:lnTo>
                    <a:pt x="34" y="0"/>
                  </a:lnTo>
                  <a:lnTo>
                    <a:pt x="48" y="2"/>
                  </a:lnTo>
                  <a:lnTo>
                    <a:pt x="56" y="6"/>
                  </a:lnTo>
                  <a:lnTo>
                    <a:pt x="62" y="14"/>
                  </a:lnTo>
                  <a:lnTo>
                    <a:pt x="64" y="24"/>
                  </a:lnTo>
                  <a:lnTo>
                    <a:pt x="62" y="34"/>
                  </a:lnTo>
                  <a:lnTo>
                    <a:pt x="56" y="40"/>
                  </a:lnTo>
                  <a:lnTo>
                    <a:pt x="46" y="46"/>
                  </a:lnTo>
                  <a:lnTo>
                    <a:pt x="34" y="48"/>
                  </a:lnTo>
                  <a:lnTo>
                    <a:pt x="26" y="46"/>
                  </a:lnTo>
                  <a:lnTo>
                    <a:pt x="24" y="46"/>
                  </a:lnTo>
                  <a:lnTo>
                    <a:pt x="24" y="60"/>
                  </a:lnTo>
                  <a:lnTo>
                    <a:pt x="24" y="68"/>
                  </a:lnTo>
                  <a:lnTo>
                    <a:pt x="26" y="72"/>
                  </a:lnTo>
                  <a:lnTo>
                    <a:pt x="28" y="72"/>
                  </a:lnTo>
                  <a:lnTo>
                    <a:pt x="32" y="74"/>
                  </a:lnTo>
                  <a:lnTo>
                    <a:pt x="34" y="74"/>
                  </a:lnTo>
                  <a:lnTo>
                    <a:pt x="34" y="78"/>
                  </a:lnTo>
                  <a:lnTo>
                    <a:pt x="24" y="78"/>
                  </a:lnTo>
                  <a:lnTo>
                    <a:pt x="16" y="78"/>
                  </a:lnTo>
                  <a:lnTo>
                    <a:pt x="10" y="78"/>
                  </a:lnTo>
                  <a:lnTo>
                    <a:pt x="0" y="78"/>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2" name="Freeform 41"/>
            <p:cNvSpPr>
              <a:spLocks/>
            </p:cNvSpPr>
            <p:nvPr/>
          </p:nvSpPr>
          <p:spPr bwMode="auto">
            <a:xfrm>
              <a:off x="2510" y="1044"/>
              <a:ext cx="26" cy="32"/>
            </a:xfrm>
            <a:custGeom>
              <a:avLst/>
              <a:gdLst>
                <a:gd name="T0" fmla="*/ 0 w 26"/>
                <a:gd name="T1" fmla="*/ 32 h 32"/>
                <a:gd name="T2" fmla="*/ 0 w 26"/>
                <a:gd name="T3" fmla="*/ 32 h 32"/>
                <a:gd name="T4" fmla="*/ 4 w 26"/>
                <a:gd name="T5" fmla="*/ 32 h 32"/>
                <a:gd name="T6" fmla="*/ 4 w 26"/>
                <a:gd name="T7" fmla="*/ 32 h 32"/>
                <a:gd name="T8" fmla="*/ 6 w 26"/>
                <a:gd name="T9" fmla="*/ 32 h 32"/>
                <a:gd name="T10" fmla="*/ 6 w 26"/>
                <a:gd name="T11" fmla="*/ 32 h 32"/>
                <a:gd name="T12" fmla="*/ 14 w 26"/>
                <a:gd name="T13" fmla="*/ 32 h 32"/>
                <a:gd name="T14" fmla="*/ 20 w 26"/>
                <a:gd name="T15" fmla="*/ 28 h 32"/>
                <a:gd name="T16" fmla="*/ 20 w 26"/>
                <a:gd name="T17" fmla="*/ 28 h 32"/>
                <a:gd name="T18" fmla="*/ 24 w 26"/>
                <a:gd name="T19" fmla="*/ 24 h 32"/>
                <a:gd name="T20" fmla="*/ 26 w 26"/>
                <a:gd name="T21" fmla="*/ 16 h 32"/>
                <a:gd name="T22" fmla="*/ 26 w 26"/>
                <a:gd name="T23" fmla="*/ 16 h 32"/>
                <a:gd name="T24" fmla="*/ 24 w 26"/>
                <a:gd name="T25" fmla="*/ 10 h 32"/>
                <a:gd name="T26" fmla="*/ 22 w 26"/>
                <a:gd name="T27" fmla="*/ 4 h 32"/>
                <a:gd name="T28" fmla="*/ 22 w 26"/>
                <a:gd name="T29" fmla="*/ 4 h 32"/>
                <a:gd name="T30" fmla="*/ 16 w 26"/>
                <a:gd name="T31" fmla="*/ 2 h 32"/>
                <a:gd name="T32" fmla="*/ 8 w 26"/>
                <a:gd name="T33" fmla="*/ 0 h 32"/>
                <a:gd name="T34" fmla="*/ 8 w 26"/>
                <a:gd name="T35" fmla="*/ 0 h 32"/>
                <a:gd name="T36" fmla="*/ 4 w 26"/>
                <a:gd name="T37" fmla="*/ 0 h 32"/>
                <a:gd name="T38" fmla="*/ 4 w 26"/>
                <a:gd name="T39" fmla="*/ 0 h 32"/>
                <a:gd name="T40" fmla="*/ 0 w 26"/>
                <a:gd name="T41" fmla="*/ 2 h 32"/>
                <a:gd name="T42" fmla="*/ 0 w 26"/>
                <a:gd name="T43" fmla="*/ 2 h 32"/>
                <a:gd name="T44" fmla="*/ 0 w 26"/>
                <a:gd name="T45" fmla="*/ 14 h 32"/>
                <a:gd name="T46" fmla="*/ 0 w 26"/>
                <a:gd name="T47" fmla="*/ 14 h 32"/>
                <a:gd name="T48" fmla="*/ 0 w 26"/>
                <a:gd name="T49" fmla="*/ 32 h 32"/>
                <a:gd name="T50" fmla="*/ 0 w 26"/>
                <a:gd name="T51" fmla="*/ 32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32"/>
                <a:gd name="T80" fmla="*/ 26 w 26"/>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32">
                  <a:moveTo>
                    <a:pt x="0" y="32"/>
                  </a:moveTo>
                  <a:lnTo>
                    <a:pt x="0" y="32"/>
                  </a:lnTo>
                  <a:lnTo>
                    <a:pt x="4" y="32"/>
                  </a:lnTo>
                  <a:lnTo>
                    <a:pt x="6" y="32"/>
                  </a:lnTo>
                  <a:lnTo>
                    <a:pt x="14" y="32"/>
                  </a:lnTo>
                  <a:lnTo>
                    <a:pt x="20" y="28"/>
                  </a:lnTo>
                  <a:lnTo>
                    <a:pt x="24" y="24"/>
                  </a:lnTo>
                  <a:lnTo>
                    <a:pt x="26" y="16"/>
                  </a:lnTo>
                  <a:lnTo>
                    <a:pt x="24" y="10"/>
                  </a:lnTo>
                  <a:lnTo>
                    <a:pt x="22" y="4"/>
                  </a:lnTo>
                  <a:lnTo>
                    <a:pt x="16" y="2"/>
                  </a:lnTo>
                  <a:lnTo>
                    <a:pt x="8" y="0"/>
                  </a:lnTo>
                  <a:lnTo>
                    <a:pt x="4" y="0"/>
                  </a:lnTo>
                  <a:lnTo>
                    <a:pt x="0" y="2"/>
                  </a:lnTo>
                  <a:lnTo>
                    <a:pt x="0" y="1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3" name="Freeform 42"/>
            <p:cNvSpPr>
              <a:spLocks noEditPoints="1"/>
            </p:cNvSpPr>
            <p:nvPr/>
          </p:nvSpPr>
          <p:spPr bwMode="auto">
            <a:xfrm>
              <a:off x="2542" y="1036"/>
              <a:ext cx="86" cy="78"/>
            </a:xfrm>
            <a:custGeom>
              <a:avLst/>
              <a:gdLst>
                <a:gd name="T0" fmla="*/ 52 w 86"/>
                <a:gd name="T1" fmla="*/ 0 h 78"/>
                <a:gd name="T2" fmla="*/ 66 w 86"/>
                <a:gd name="T3" fmla="*/ 42 h 78"/>
                <a:gd name="T4" fmla="*/ 76 w 86"/>
                <a:gd name="T5" fmla="*/ 68 h 78"/>
                <a:gd name="T6" fmla="*/ 80 w 86"/>
                <a:gd name="T7" fmla="*/ 72 h 78"/>
                <a:gd name="T8" fmla="*/ 84 w 86"/>
                <a:gd name="T9" fmla="*/ 74 h 78"/>
                <a:gd name="T10" fmla="*/ 86 w 86"/>
                <a:gd name="T11" fmla="*/ 78 h 78"/>
                <a:gd name="T12" fmla="*/ 76 w 86"/>
                <a:gd name="T13" fmla="*/ 78 h 78"/>
                <a:gd name="T14" fmla="*/ 68 w 86"/>
                <a:gd name="T15" fmla="*/ 78 h 78"/>
                <a:gd name="T16" fmla="*/ 62 w 86"/>
                <a:gd name="T17" fmla="*/ 78 h 78"/>
                <a:gd name="T18" fmla="*/ 52 w 86"/>
                <a:gd name="T19" fmla="*/ 78 h 78"/>
                <a:gd name="T20" fmla="*/ 52 w 86"/>
                <a:gd name="T21" fmla="*/ 74 h 78"/>
                <a:gd name="T22" fmla="*/ 58 w 86"/>
                <a:gd name="T23" fmla="*/ 72 h 78"/>
                <a:gd name="T24" fmla="*/ 60 w 86"/>
                <a:gd name="T25" fmla="*/ 68 h 78"/>
                <a:gd name="T26" fmla="*/ 60 w 86"/>
                <a:gd name="T27" fmla="*/ 68 h 78"/>
                <a:gd name="T28" fmla="*/ 60 w 86"/>
                <a:gd name="T29" fmla="*/ 64 h 78"/>
                <a:gd name="T30" fmla="*/ 54 w 86"/>
                <a:gd name="T31" fmla="*/ 52 h 78"/>
                <a:gd name="T32" fmla="*/ 46 w 86"/>
                <a:gd name="T33" fmla="*/ 52 h 78"/>
                <a:gd name="T34" fmla="*/ 40 w 86"/>
                <a:gd name="T35" fmla="*/ 52 h 78"/>
                <a:gd name="T36" fmla="*/ 32 w 86"/>
                <a:gd name="T37" fmla="*/ 52 h 78"/>
                <a:gd name="T38" fmla="*/ 26 w 86"/>
                <a:gd name="T39" fmla="*/ 52 h 78"/>
                <a:gd name="T40" fmla="*/ 22 w 86"/>
                <a:gd name="T41" fmla="*/ 68 h 78"/>
                <a:gd name="T42" fmla="*/ 24 w 86"/>
                <a:gd name="T43" fmla="*/ 72 h 78"/>
                <a:gd name="T44" fmla="*/ 28 w 86"/>
                <a:gd name="T45" fmla="*/ 74 h 78"/>
                <a:gd name="T46" fmla="*/ 30 w 86"/>
                <a:gd name="T47" fmla="*/ 78 h 78"/>
                <a:gd name="T48" fmla="*/ 20 w 86"/>
                <a:gd name="T49" fmla="*/ 78 h 78"/>
                <a:gd name="T50" fmla="*/ 14 w 86"/>
                <a:gd name="T51" fmla="*/ 78 h 78"/>
                <a:gd name="T52" fmla="*/ 10 w 86"/>
                <a:gd name="T53" fmla="*/ 78 h 78"/>
                <a:gd name="T54" fmla="*/ 0 w 86"/>
                <a:gd name="T55" fmla="*/ 78 h 78"/>
                <a:gd name="T56" fmla="*/ 0 w 86"/>
                <a:gd name="T57" fmla="*/ 74 h 78"/>
                <a:gd name="T58" fmla="*/ 6 w 86"/>
                <a:gd name="T59" fmla="*/ 72 h 78"/>
                <a:gd name="T60" fmla="*/ 10 w 86"/>
                <a:gd name="T61" fmla="*/ 68 h 78"/>
                <a:gd name="T62" fmla="*/ 22 w 86"/>
                <a:gd name="T63" fmla="*/ 44 h 78"/>
                <a:gd name="T64" fmla="*/ 42 w 86"/>
                <a:gd name="T65" fmla="*/ 14 h 78"/>
                <a:gd name="T66" fmla="*/ 30 w 86"/>
                <a:gd name="T67" fmla="*/ 44 h 78"/>
                <a:gd name="T68" fmla="*/ 34 w 86"/>
                <a:gd name="T69" fmla="*/ 44 h 78"/>
                <a:gd name="T70" fmla="*/ 40 w 86"/>
                <a:gd name="T71" fmla="*/ 44 h 78"/>
                <a:gd name="T72" fmla="*/ 48 w 86"/>
                <a:gd name="T73" fmla="*/ 44 h 78"/>
                <a:gd name="T74" fmla="*/ 42 w 86"/>
                <a:gd name="T75" fmla="*/ 14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78"/>
                <a:gd name="T116" fmla="*/ 86 w 86"/>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78">
                  <a:moveTo>
                    <a:pt x="38" y="0"/>
                  </a:moveTo>
                  <a:lnTo>
                    <a:pt x="52" y="0"/>
                  </a:lnTo>
                  <a:lnTo>
                    <a:pt x="66" y="42"/>
                  </a:lnTo>
                  <a:lnTo>
                    <a:pt x="76" y="68"/>
                  </a:lnTo>
                  <a:lnTo>
                    <a:pt x="80" y="72"/>
                  </a:lnTo>
                  <a:lnTo>
                    <a:pt x="84" y="74"/>
                  </a:lnTo>
                  <a:lnTo>
                    <a:pt x="86" y="74"/>
                  </a:lnTo>
                  <a:lnTo>
                    <a:pt x="86" y="78"/>
                  </a:lnTo>
                  <a:lnTo>
                    <a:pt x="76" y="78"/>
                  </a:lnTo>
                  <a:lnTo>
                    <a:pt x="68" y="78"/>
                  </a:lnTo>
                  <a:lnTo>
                    <a:pt x="62" y="78"/>
                  </a:lnTo>
                  <a:lnTo>
                    <a:pt x="52" y="78"/>
                  </a:lnTo>
                  <a:lnTo>
                    <a:pt x="52" y="74"/>
                  </a:lnTo>
                  <a:lnTo>
                    <a:pt x="58" y="72"/>
                  </a:lnTo>
                  <a:lnTo>
                    <a:pt x="60" y="68"/>
                  </a:lnTo>
                  <a:lnTo>
                    <a:pt x="60" y="64"/>
                  </a:lnTo>
                  <a:lnTo>
                    <a:pt x="54" y="52"/>
                  </a:lnTo>
                  <a:lnTo>
                    <a:pt x="46" y="52"/>
                  </a:lnTo>
                  <a:lnTo>
                    <a:pt x="40" y="52"/>
                  </a:lnTo>
                  <a:lnTo>
                    <a:pt x="32" y="52"/>
                  </a:lnTo>
                  <a:lnTo>
                    <a:pt x="28" y="52"/>
                  </a:lnTo>
                  <a:lnTo>
                    <a:pt x="26" y="52"/>
                  </a:lnTo>
                  <a:lnTo>
                    <a:pt x="22" y="68"/>
                  </a:lnTo>
                  <a:lnTo>
                    <a:pt x="24" y="72"/>
                  </a:lnTo>
                  <a:lnTo>
                    <a:pt x="28" y="74"/>
                  </a:lnTo>
                  <a:lnTo>
                    <a:pt x="30" y="74"/>
                  </a:lnTo>
                  <a:lnTo>
                    <a:pt x="30" y="78"/>
                  </a:lnTo>
                  <a:lnTo>
                    <a:pt x="20" y="78"/>
                  </a:lnTo>
                  <a:lnTo>
                    <a:pt x="14" y="78"/>
                  </a:lnTo>
                  <a:lnTo>
                    <a:pt x="10" y="78"/>
                  </a:lnTo>
                  <a:lnTo>
                    <a:pt x="0" y="78"/>
                  </a:lnTo>
                  <a:lnTo>
                    <a:pt x="0" y="74"/>
                  </a:lnTo>
                  <a:lnTo>
                    <a:pt x="6" y="72"/>
                  </a:lnTo>
                  <a:lnTo>
                    <a:pt x="10" y="68"/>
                  </a:lnTo>
                  <a:lnTo>
                    <a:pt x="22" y="44"/>
                  </a:lnTo>
                  <a:lnTo>
                    <a:pt x="38" y="0"/>
                  </a:lnTo>
                  <a:close/>
                  <a:moveTo>
                    <a:pt x="42" y="14"/>
                  </a:moveTo>
                  <a:lnTo>
                    <a:pt x="30" y="44"/>
                  </a:lnTo>
                  <a:lnTo>
                    <a:pt x="34" y="44"/>
                  </a:lnTo>
                  <a:lnTo>
                    <a:pt x="40" y="44"/>
                  </a:lnTo>
                  <a:lnTo>
                    <a:pt x="48" y="44"/>
                  </a:lnTo>
                  <a:lnTo>
                    <a:pt x="52" y="44"/>
                  </a:lnTo>
                  <a:lnTo>
                    <a:pt x="42" y="1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4" name="Freeform 43"/>
            <p:cNvSpPr>
              <a:spLocks/>
            </p:cNvSpPr>
            <p:nvPr/>
          </p:nvSpPr>
          <p:spPr bwMode="auto">
            <a:xfrm>
              <a:off x="2542" y="1036"/>
              <a:ext cx="86" cy="78"/>
            </a:xfrm>
            <a:custGeom>
              <a:avLst/>
              <a:gdLst>
                <a:gd name="T0" fmla="*/ 52 w 86"/>
                <a:gd name="T1" fmla="*/ 0 h 78"/>
                <a:gd name="T2" fmla="*/ 66 w 86"/>
                <a:gd name="T3" fmla="*/ 42 h 78"/>
                <a:gd name="T4" fmla="*/ 76 w 86"/>
                <a:gd name="T5" fmla="*/ 68 h 78"/>
                <a:gd name="T6" fmla="*/ 80 w 86"/>
                <a:gd name="T7" fmla="*/ 72 h 78"/>
                <a:gd name="T8" fmla="*/ 84 w 86"/>
                <a:gd name="T9" fmla="*/ 74 h 78"/>
                <a:gd name="T10" fmla="*/ 86 w 86"/>
                <a:gd name="T11" fmla="*/ 78 h 78"/>
                <a:gd name="T12" fmla="*/ 76 w 86"/>
                <a:gd name="T13" fmla="*/ 78 h 78"/>
                <a:gd name="T14" fmla="*/ 68 w 86"/>
                <a:gd name="T15" fmla="*/ 78 h 78"/>
                <a:gd name="T16" fmla="*/ 62 w 86"/>
                <a:gd name="T17" fmla="*/ 78 h 78"/>
                <a:gd name="T18" fmla="*/ 52 w 86"/>
                <a:gd name="T19" fmla="*/ 78 h 78"/>
                <a:gd name="T20" fmla="*/ 52 w 86"/>
                <a:gd name="T21" fmla="*/ 74 h 78"/>
                <a:gd name="T22" fmla="*/ 58 w 86"/>
                <a:gd name="T23" fmla="*/ 72 h 78"/>
                <a:gd name="T24" fmla="*/ 60 w 86"/>
                <a:gd name="T25" fmla="*/ 68 h 78"/>
                <a:gd name="T26" fmla="*/ 60 w 86"/>
                <a:gd name="T27" fmla="*/ 68 h 78"/>
                <a:gd name="T28" fmla="*/ 60 w 86"/>
                <a:gd name="T29" fmla="*/ 64 h 78"/>
                <a:gd name="T30" fmla="*/ 54 w 86"/>
                <a:gd name="T31" fmla="*/ 52 h 78"/>
                <a:gd name="T32" fmla="*/ 46 w 86"/>
                <a:gd name="T33" fmla="*/ 52 h 78"/>
                <a:gd name="T34" fmla="*/ 40 w 86"/>
                <a:gd name="T35" fmla="*/ 52 h 78"/>
                <a:gd name="T36" fmla="*/ 32 w 86"/>
                <a:gd name="T37" fmla="*/ 52 h 78"/>
                <a:gd name="T38" fmla="*/ 26 w 86"/>
                <a:gd name="T39" fmla="*/ 52 h 78"/>
                <a:gd name="T40" fmla="*/ 22 w 86"/>
                <a:gd name="T41" fmla="*/ 68 h 78"/>
                <a:gd name="T42" fmla="*/ 24 w 86"/>
                <a:gd name="T43" fmla="*/ 72 h 78"/>
                <a:gd name="T44" fmla="*/ 28 w 86"/>
                <a:gd name="T45" fmla="*/ 74 h 78"/>
                <a:gd name="T46" fmla="*/ 30 w 86"/>
                <a:gd name="T47" fmla="*/ 78 h 78"/>
                <a:gd name="T48" fmla="*/ 20 w 86"/>
                <a:gd name="T49" fmla="*/ 78 h 78"/>
                <a:gd name="T50" fmla="*/ 14 w 86"/>
                <a:gd name="T51" fmla="*/ 78 h 78"/>
                <a:gd name="T52" fmla="*/ 10 w 86"/>
                <a:gd name="T53" fmla="*/ 78 h 78"/>
                <a:gd name="T54" fmla="*/ 0 w 86"/>
                <a:gd name="T55" fmla="*/ 78 h 78"/>
                <a:gd name="T56" fmla="*/ 0 w 86"/>
                <a:gd name="T57" fmla="*/ 74 h 78"/>
                <a:gd name="T58" fmla="*/ 6 w 86"/>
                <a:gd name="T59" fmla="*/ 72 h 78"/>
                <a:gd name="T60" fmla="*/ 10 w 86"/>
                <a:gd name="T61" fmla="*/ 68 h 78"/>
                <a:gd name="T62" fmla="*/ 22 w 86"/>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78"/>
                <a:gd name="T98" fmla="*/ 86 w 86"/>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78">
                  <a:moveTo>
                    <a:pt x="38" y="0"/>
                  </a:moveTo>
                  <a:lnTo>
                    <a:pt x="52" y="0"/>
                  </a:lnTo>
                  <a:lnTo>
                    <a:pt x="66" y="42"/>
                  </a:lnTo>
                  <a:lnTo>
                    <a:pt x="76" y="68"/>
                  </a:lnTo>
                  <a:lnTo>
                    <a:pt x="80" y="72"/>
                  </a:lnTo>
                  <a:lnTo>
                    <a:pt x="84" y="74"/>
                  </a:lnTo>
                  <a:lnTo>
                    <a:pt x="86" y="74"/>
                  </a:lnTo>
                  <a:lnTo>
                    <a:pt x="86" y="78"/>
                  </a:lnTo>
                  <a:lnTo>
                    <a:pt x="76" y="78"/>
                  </a:lnTo>
                  <a:lnTo>
                    <a:pt x="68" y="78"/>
                  </a:lnTo>
                  <a:lnTo>
                    <a:pt x="62" y="78"/>
                  </a:lnTo>
                  <a:lnTo>
                    <a:pt x="52" y="78"/>
                  </a:lnTo>
                  <a:lnTo>
                    <a:pt x="52" y="74"/>
                  </a:lnTo>
                  <a:lnTo>
                    <a:pt x="58" y="72"/>
                  </a:lnTo>
                  <a:lnTo>
                    <a:pt x="60" y="68"/>
                  </a:lnTo>
                  <a:lnTo>
                    <a:pt x="60" y="64"/>
                  </a:lnTo>
                  <a:lnTo>
                    <a:pt x="54" y="52"/>
                  </a:lnTo>
                  <a:lnTo>
                    <a:pt x="46" y="52"/>
                  </a:lnTo>
                  <a:lnTo>
                    <a:pt x="40" y="52"/>
                  </a:lnTo>
                  <a:lnTo>
                    <a:pt x="32" y="52"/>
                  </a:lnTo>
                  <a:lnTo>
                    <a:pt x="28" y="52"/>
                  </a:lnTo>
                  <a:lnTo>
                    <a:pt x="26" y="52"/>
                  </a:lnTo>
                  <a:lnTo>
                    <a:pt x="22" y="68"/>
                  </a:lnTo>
                  <a:lnTo>
                    <a:pt x="24" y="72"/>
                  </a:lnTo>
                  <a:lnTo>
                    <a:pt x="28" y="74"/>
                  </a:lnTo>
                  <a:lnTo>
                    <a:pt x="30" y="74"/>
                  </a:lnTo>
                  <a:lnTo>
                    <a:pt x="30" y="78"/>
                  </a:lnTo>
                  <a:lnTo>
                    <a:pt x="20" y="78"/>
                  </a:lnTo>
                  <a:lnTo>
                    <a:pt x="14" y="78"/>
                  </a:lnTo>
                  <a:lnTo>
                    <a:pt x="10" y="78"/>
                  </a:lnTo>
                  <a:lnTo>
                    <a:pt x="0" y="78"/>
                  </a:lnTo>
                  <a:lnTo>
                    <a:pt x="0" y="74"/>
                  </a:lnTo>
                  <a:lnTo>
                    <a:pt x="6" y="72"/>
                  </a:lnTo>
                  <a:lnTo>
                    <a:pt x="10" y="68"/>
                  </a:lnTo>
                  <a:lnTo>
                    <a:pt x="22" y="4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5" name="Freeform 44"/>
            <p:cNvSpPr>
              <a:spLocks/>
            </p:cNvSpPr>
            <p:nvPr/>
          </p:nvSpPr>
          <p:spPr bwMode="auto">
            <a:xfrm>
              <a:off x="2572" y="1050"/>
              <a:ext cx="22" cy="30"/>
            </a:xfrm>
            <a:custGeom>
              <a:avLst/>
              <a:gdLst>
                <a:gd name="T0" fmla="*/ 12 w 22"/>
                <a:gd name="T1" fmla="*/ 0 h 30"/>
                <a:gd name="T2" fmla="*/ 0 w 22"/>
                <a:gd name="T3" fmla="*/ 30 h 30"/>
                <a:gd name="T4" fmla="*/ 0 w 22"/>
                <a:gd name="T5" fmla="*/ 30 h 30"/>
                <a:gd name="T6" fmla="*/ 4 w 22"/>
                <a:gd name="T7" fmla="*/ 30 h 30"/>
                <a:gd name="T8" fmla="*/ 4 w 22"/>
                <a:gd name="T9" fmla="*/ 30 h 30"/>
                <a:gd name="T10" fmla="*/ 10 w 22"/>
                <a:gd name="T11" fmla="*/ 30 h 30"/>
                <a:gd name="T12" fmla="*/ 10 w 22"/>
                <a:gd name="T13" fmla="*/ 30 h 30"/>
                <a:gd name="T14" fmla="*/ 18 w 22"/>
                <a:gd name="T15" fmla="*/ 30 h 30"/>
                <a:gd name="T16" fmla="*/ 18 w 22"/>
                <a:gd name="T17" fmla="*/ 30 h 30"/>
                <a:gd name="T18" fmla="*/ 22 w 22"/>
                <a:gd name="T19" fmla="*/ 30 h 30"/>
                <a:gd name="T20" fmla="*/ 12 w 22"/>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0"/>
                <a:gd name="T35" fmla="*/ 22 w 22"/>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0">
                  <a:moveTo>
                    <a:pt x="12" y="0"/>
                  </a:moveTo>
                  <a:lnTo>
                    <a:pt x="0" y="30"/>
                  </a:lnTo>
                  <a:lnTo>
                    <a:pt x="4" y="30"/>
                  </a:lnTo>
                  <a:lnTo>
                    <a:pt x="10" y="30"/>
                  </a:lnTo>
                  <a:lnTo>
                    <a:pt x="18" y="30"/>
                  </a:lnTo>
                  <a:lnTo>
                    <a:pt x="22" y="3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6" name="Freeform 45"/>
            <p:cNvSpPr>
              <a:spLocks noEditPoints="1"/>
            </p:cNvSpPr>
            <p:nvPr/>
          </p:nvSpPr>
          <p:spPr bwMode="auto">
            <a:xfrm>
              <a:off x="2634" y="1038"/>
              <a:ext cx="78" cy="78"/>
            </a:xfrm>
            <a:custGeom>
              <a:avLst/>
              <a:gdLst>
                <a:gd name="T0" fmla="*/ 0 w 78"/>
                <a:gd name="T1" fmla="*/ 72 h 78"/>
                <a:gd name="T2" fmla="*/ 0 w 78"/>
                <a:gd name="T3" fmla="*/ 72 h 78"/>
                <a:gd name="T4" fmla="*/ 2 w 78"/>
                <a:gd name="T5" fmla="*/ 72 h 78"/>
                <a:gd name="T6" fmla="*/ 8 w 78"/>
                <a:gd name="T7" fmla="*/ 68 h 78"/>
                <a:gd name="T8" fmla="*/ 10 w 78"/>
                <a:gd name="T9" fmla="*/ 64 h 78"/>
                <a:gd name="T10" fmla="*/ 10 w 78"/>
                <a:gd name="T11" fmla="*/ 50 h 78"/>
                <a:gd name="T12" fmla="*/ 10 w 78"/>
                <a:gd name="T13" fmla="*/ 32 h 78"/>
                <a:gd name="T14" fmla="*/ 10 w 78"/>
                <a:gd name="T15" fmla="*/ 24 h 78"/>
                <a:gd name="T16" fmla="*/ 10 w 78"/>
                <a:gd name="T17" fmla="*/ 14 h 78"/>
                <a:gd name="T18" fmla="*/ 10 w 78"/>
                <a:gd name="T19" fmla="*/ 8 h 78"/>
                <a:gd name="T20" fmla="*/ 8 w 78"/>
                <a:gd name="T21" fmla="*/ 6 h 78"/>
                <a:gd name="T22" fmla="*/ 2 w 78"/>
                <a:gd name="T23" fmla="*/ 4 h 78"/>
                <a:gd name="T24" fmla="*/ 0 w 78"/>
                <a:gd name="T25" fmla="*/ 0 h 78"/>
                <a:gd name="T26" fmla="*/ 10 w 78"/>
                <a:gd name="T27" fmla="*/ 0 h 78"/>
                <a:gd name="T28" fmla="*/ 18 w 78"/>
                <a:gd name="T29" fmla="*/ 0 h 78"/>
                <a:gd name="T30" fmla="*/ 26 w 78"/>
                <a:gd name="T31" fmla="*/ 0 h 78"/>
                <a:gd name="T32" fmla="*/ 34 w 78"/>
                <a:gd name="T33" fmla="*/ 0 h 78"/>
                <a:gd name="T34" fmla="*/ 46 w 78"/>
                <a:gd name="T35" fmla="*/ 0 h 78"/>
                <a:gd name="T36" fmla="*/ 56 w 78"/>
                <a:gd name="T37" fmla="*/ 4 h 78"/>
                <a:gd name="T38" fmla="*/ 64 w 78"/>
                <a:gd name="T39" fmla="*/ 20 h 78"/>
                <a:gd name="T40" fmla="*/ 62 w 78"/>
                <a:gd name="T41" fmla="*/ 26 h 78"/>
                <a:gd name="T42" fmla="*/ 60 w 78"/>
                <a:gd name="T43" fmla="*/ 30 h 78"/>
                <a:gd name="T44" fmla="*/ 48 w 78"/>
                <a:gd name="T45" fmla="*/ 40 h 78"/>
                <a:gd name="T46" fmla="*/ 58 w 78"/>
                <a:gd name="T47" fmla="*/ 54 h 78"/>
                <a:gd name="T48" fmla="*/ 70 w 78"/>
                <a:gd name="T49" fmla="*/ 70 h 78"/>
                <a:gd name="T50" fmla="*/ 78 w 78"/>
                <a:gd name="T51" fmla="*/ 72 h 78"/>
                <a:gd name="T52" fmla="*/ 78 w 78"/>
                <a:gd name="T53" fmla="*/ 72 h 78"/>
                <a:gd name="T54" fmla="*/ 78 w 78"/>
                <a:gd name="T55" fmla="*/ 72 h 78"/>
                <a:gd name="T56" fmla="*/ 78 w 78"/>
                <a:gd name="T57" fmla="*/ 76 h 78"/>
                <a:gd name="T58" fmla="*/ 72 w 78"/>
                <a:gd name="T59" fmla="*/ 76 h 78"/>
                <a:gd name="T60" fmla="*/ 68 w 78"/>
                <a:gd name="T61" fmla="*/ 78 h 78"/>
                <a:gd name="T62" fmla="*/ 58 w 78"/>
                <a:gd name="T63" fmla="*/ 76 h 78"/>
                <a:gd name="T64" fmla="*/ 52 w 78"/>
                <a:gd name="T65" fmla="*/ 70 h 78"/>
                <a:gd name="T66" fmla="*/ 44 w 78"/>
                <a:gd name="T67" fmla="*/ 60 h 78"/>
                <a:gd name="T68" fmla="*/ 36 w 78"/>
                <a:gd name="T69" fmla="*/ 44 h 78"/>
                <a:gd name="T70" fmla="*/ 30 w 78"/>
                <a:gd name="T71" fmla="*/ 44 h 78"/>
                <a:gd name="T72" fmla="*/ 24 w 78"/>
                <a:gd name="T73" fmla="*/ 58 h 78"/>
                <a:gd name="T74" fmla="*/ 24 w 78"/>
                <a:gd name="T75" fmla="*/ 66 h 78"/>
                <a:gd name="T76" fmla="*/ 26 w 78"/>
                <a:gd name="T77" fmla="*/ 70 h 78"/>
                <a:gd name="T78" fmla="*/ 32 w 78"/>
                <a:gd name="T79" fmla="*/ 72 h 78"/>
                <a:gd name="T80" fmla="*/ 34 w 78"/>
                <a:gd name="T81" fmla="*/ 76 h 78"/>
                <a:gd name="T82" fmla="*/ 24 w 78"/>
                <a:gd name="T83" fmla="*/ 76 h 78"/>
                <a:gd name="T84" fmla="*/ 16 w 78"/>
                <a:gd name="T85" fmla="*/ 76 h 78"/>
                <a:gd name="T86" fmla="*/ 12 w 78"/>
                <a:gd name="T87" fmla="*/ 76 h 78"/>
                <a:gd name="T88" fmla="*/ 0 w 78"/>
                <a:gd name="T89" fmla="*/ 76 h 78"/>
                <a:gd name="T90" fmla="*/ 24 w 78"/>
                <a:gd name="T91" fmla="*/ 38 h 78"/>
                <a:gd name="T92" fmla="*/ 28 w 78"/>
                <a:gd name="T93" fmla="*/ 38 h 78"/>
                <a:gd name="T94" fmla="*/ 32 w 78"/>
                <a:gd name="T95" fmla="*/ 38 h 78"/>
                <a:gd name="T96" fmla="*/ 36 w 78"/>
                <a:gd name="T97" fmla="*/ 38 h 78"/>
                <a:gd name="T98" fmla="*/ 40 w 78"/>
                <a:gd name="T99" fmla="*/ 38 h 78"/>
                <a:gd name="T100" fmla="*/ 44 w 78"/>
                <a:gd name="T101" fmla="*/ 34 h 78"/>
                <a:gd name="T102" fmla="*/ 46 w 78"/>
                <a:gd name="T103" fmla="*/ 30 h 78"/>
                <a:gd name="T104" fmla="*/ 48 w 78"/>
                <a:gd name="T105" fmla="*/ 22 h 78"/>
                <a:gd name="T106" fmla="*/ 48 w 78"/>
                <a:gd name="T107" fmla="*/ 16 h 78"/>
                <a:gd name="T108" fmla="*/ 44 w 78"/>
                <a:gd name="T109" fmla="*/ 10 h 78"/>
                <a:gd name="T110" fmla="*/ 32 w 78"/>
                <a:gd name="T111" fmla="*/ 6 h 78"/>
                <a:gd name="T112" fmla="*/ 28 w 78"/>
                <a:gd name="T113" fmla="*/ 6 h 78"/>
                <a:gd name="T114" fmla="*/ 24 w 78"/>
                <a:gd name="T115" fmla="*/ 6 h 78"/>
                <a:gd name="T116" fmla="*/ 24 w 78"/>
                <a:gd name="T117" fmla="*/ 20 h 78"/>
                <a:gd name="T118" fmla="*/ 24 w 78"/>
                <a:gd name="T119" fmla="*/ 38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78"/>
                <a:gd name="T182" fmla="*/ 78 w 78"/>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78">
                  <a:moveTo>
                    <a:pt x="0" y="72"/>
                  </a:moveTo>
                  <a:lnTo>
                    <a:pt x="0" y="72"/>
                  </a:lnTo>
                  <a:lnTo>
                    <a:pt x="2" y="72"/>
                  </a:lnTo>
                  <a:lnTo>
                    <a:pt x="6" y="70"/>
                  </a:lnTo>
                  <a:lnTo>
                    <a:pt x="8" y="68"/>
                  </a:lnTo>
                  <a:lnTo>
                    <a:pt x="10" y="64"/>
                  </a:lnTo>
                  <a:lnTo>
                    <a:pt x="10" y="54"/>
                  </a:lnTo>
                  <a:lnTo>
                    <a:pt x="10" y="50"/>
                  </a:lnTo>
                  <a:lnTo>
                    <a:pt x="10" y="44"/>
                  </a:lnTo>
                  <a:lnTo>
                    <a:pt x="10" y="32"/>
                  </a:lnTo>
                  <a:lnTo>
                    <a:pt x="10" y="24"/>
                  </a:lnTo>
                  <a:lnTo>
                    <a:pt x="10" y="14"/>
                  </a:lnTo>
                  <a:lnTo>
                    <a:pt x="10" y="8"/>
                  </a:lnTo>
                  <a:lnTo>
                    <a:pt x="8" y="6"/>
                  </a:lnTo>
                  <a:lnTo>
                    <a:pt x="6" y="4"/>
                  </a:lnTo>
                  <a:lnTo>
                    <a:pt x="2" y="4"/>
                  </a:lnTo>
                  <a:lnTo>
                    <a:pt x="0" y="4"/>
                  </a:lnTo>
                  <a:lnTo>
                    <a:pt x="0" y="0"/>
                  </a:lnTo>
                  <a:lnTo>
                    <a:pt x="10" y="0"/>
                  </a:lnTo>
                  <a:lnTo>
                    <a:pt x="18" y="0"/>
                  </a:lnTo>
                  <a:lnTo>
                    <a:pt x="26" y="0"/>
                  </a:lnTo>
                  <a:lnTo>
                    <a:pt x="34" y="0"/>
                  </a:lnTo>
                  <a:lnTo>
                    <a:pt x="46" y="0"/>
                  </a:lnTo>
                  <a:lnTo>
                    <a:pt x="56" y="4"/>
                  </a:lnTo>
                  <a:lnTo>
                    <a:pt x="62" y="12"/>
                  </a:lnTo>
                  <a:lnTo>
                    <a:pt x="64" y="20"/>
                  </a:lnTo>
                  <a:lnTo>
                    <a:pt x="62" y="26"/>
                  </a:lnTo>
                  <a:lnTo>
                    <a:pt x="60" y="30"/>
                  </a:lnTo>
                  <a:lnTo>
                    <a:pt x="56" y="36"/>
                  </a:lnTo>
                  <a:lnTo>
                    <a:pt x="48" y="40"/>
                  </a:lnTo>
                  <a:lnTo>
                    <a:pt x="58" y="54"/>
                  </a:lnTo>
                  <a:lnTo>
                    <a:pt x="70" y="70"/>
                  </a:lnTo>
                  <a:lnTo>
                    <a:pt x="74" y="72"/>
                  </a:lnTo>
                  <a:lnTo>
                    <a:pt x="78" y="72"/>
                  </a:lnTo>
                  <a:lnTo>
                    <a:pt x="78" y="76"/>
                  </a:lnTo>
                  <a:lnTo>
                    <a:pt x="72" y="76"/>
                  </a:lnTo>
                  <a:lnTo>
                    <a:pt x="68" y="78"/>
                  </a:lnTo>
                  <a:lnTo>
                    <a:pt x="58" y="76"/>
                  </a:lnTo>
                  <a:lnTo>
                    <a:pt x="52" y="70"/>
                  </a:lnTo>
                  <a:lnTo>
                    <a:pt x="44" y="60"/>
                  </a:lnTo>
                  <a:lnTo>
                    <a:pt x="36" y="44"/>
                  </a:lnTo>
                  <a:lnTo>
                    <a:pt x="30" y="44"/>
                  </a:lnTo>
                  <a:lnTo>
                    <a:pt x="24" y="44"/>
                  </a:lnTo>
                  <a:lnTo>
                    <a:pt x="24" y="58"/>
                  </a:lnTo>
                  <a:lnTo>
                    <a:pt x="24" y="66"/>
                  </a:lnTo>
                  <a:lnTo>
                    <a:pt x="26" y="70"/>
                  </a:lnTo>
                  <a:lnTo>
                    <a:pt x="28" y="70"/>
                  </a:lnTo>
                  <a:lnTo>
                    <a:pt x="32" y="72"/>
                  </a:lnTo>
                  <a:lnTo>
                    <a:pt x="34" y="72"/>
                  </a:lnTo>
                  <a:lnTo>
                    <a:pt x="34" y="76"/>
                  </a:lnTo>
                  <a:lnTo>
                    <a:pt x="24" y="76"/>
                  </a:lnTo>
                  <a:lnTo>
                    <a:pt x="16" y="76"/>
                  </a:lnTo>
                  <a:lnTo>
                    <a:pt x="12" y="76"/>
                  </a:lnTo>
                  <a:lnTo>
                    <a:pt x="0" y="76"/>
                  </a:lnTo>
                  <a:lnTo>
                    <a:pt x="0" y="72"/>
                  </a:lnTo>
                  <a:close/>
                  <a:moveTo>
                    <a:pt x="24" y="38"/>
                  </a:moveTo>
                  <a:lnTo>
                    <a:pt x="24" y="38"/>
                  </a:lnTo>
                  <a:lnTo>
                    <a:pt x="28" y="38"/>
                  </a:lnTo>
                  <a:lnTo>
                    <a:pt x="32" y="38"/>
                  </a:lnTo>
                  <a:lnTo>
                    <a:pt x="36" y="38"/>
                  </a:lnTo>
                  <a:lnTo>
                    <a:pt x="40" y="38"/>
                  </a:lnTo>
                  <a:lnTo>
                    <a:pt x="44" y="34"/>
                  </a:lnTo>
                  <a:lnTo>
                    <a:pt x="46" y="30"/>
                  </a:lnTo>
                  <a:lnTo>
                    <a:pt x="48" y="26"/>
                  </a:lnTo>
                  <a:lnTo>
                    <a:pt x="48" y="22"/>
                  </a:lnTo>
                  <a:lnTo>
                    <a:pt x="48" y="16"/>
                  </a:lnTo>
                  <a:lnTo>
                    <a:pt x="44" y="10"/>
                  </a:lnTo>
                  <a:lnTo>
                    <a:pt x="40" y="8"/>
                  </a:lnTo>
                  <a:lnTo>
                    <a:pt x="32" y="6"/>
                  </a:lnTo>
                  <a:lnTo>
                    <a:pt x="28" y="6"/>
                  </a:lnTo>
                  <a:lnTo>
                    <a:pt x="24" y="6"/>
                  </a:lnTo>
                  <a:lnTo>
                    <a:pt x="24" y="20"/>
                  </a:lnTo>
                  <a:lnTo>
                    <a:pt x="24" y="3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7" name="Freeform 46"/>
            <p:cNvSpPr>
              <a:spLocks/>
            </p:cNvSpPr>
            <p:nvPr/>
          </p:nvSpPr>
          <p:spPr bwMode="auto">
            <a:xfrm>
              <a:off x="2634" y="1038"/>
              <a:ext cx="78" cy="78"/>
            </a:xfrm>
            <a:custGeom>
              <a:avLst/>
              <a:gdLst>
                <a:gd name="T0" fmla="*/ 0 w 78"/>
                <a:gd name="T1" fmla="*/ 72 h 78"/>
                <a:gd name="T2" fmla="*/ 0 w 78"/>
                <a:gd name="T3" fmla="*/ 72 h 78"/>
                <a:gd name="T4" fmla="*/ 2 w 78"/>
                <a:gd name="T5" fmla="*/ 72 h 78"/>
                <a:gd name="T6" fmla="*/ 8 w 78"/>
                <a:gd name="T7" fmla="*/ 68 h 78"/>
                <a:gd name="T8" fmla="*/ 10 w 78"/>
                <a:gd name="T9" fmla="*/ 64 h 78"/>
                <a:gd name="T10" fmla="*/ 10 w 78"/>
                <a:gd name="T11" fmla="*/ 50 h 78"/>
                <a:gd name="T12" fmla="*/ 10 w 78"/>
                <a:gd name="T13" fmla="*/ 32 h 78"/>
                <a:gd name="T14" fmla="*/ 10 w 78"/>
                <a:gd name="T15" fmla="*/ 24 h 78"/>
                <a:gd name="T16" fmla="*/ 10 w 78"/>
                <a:gd name="T17" fmla="*/ 14 h 78"/>
                <a:gd name="T18" fmla="*/ 10 w 78"/>
                <a:gd name="T19" fmla="*/ 8 h 78"/>
                <a:gd name="T20" fmla="*/ 8 w 78"/>
                <a:gd name="T21" fmla="*/ 6 h 78"/>
                <a:gd name="T22" fmla="*/ 2 w 78"/>
                <a:gd name="T23" fmla="*/ 4 h 78"/>
                <a:gd name="T24" fmla="*/ 0 w 78"/>
                <a:gd name="T25" fmla="*/ 0 h 78"/>
                <a:gd name="T26" fmla="*/ 10 w 78"/>
                <a:gd name="T27" fmla="*/ 0 h 78"/>
                <a:gd name="T28" fmla="*/ 18 w 78"/>
                <a:gd name="T29" fmla="*/ 0 h 78"/>
                <a:gd name="T30" fmla="*/ 26 w 78"/>
                <a:gd name="T31" fmla="*/ 0 h 78"/>
                <a:gd name="T32" fmla="*/ 34 w 78"/>
                <a:gd name="T33" fmla="*/ 0 h 78"/>
                <a:gd name="T34" fmla="*/ 46 w 78"/>
                <a:gd name="T35" fmla="*/ 0 h 78"/>
                <a:gd name="T36" fmla="*/ 56 w 78"/>
                <a:gd name="T37" fmla="*/ 4 h 78"/>
                <a:gd name="T38" fmla="*/ 64 w 78"/>
                <a:gd name="T39" fmla="*/ 20 h 78"/>
                <a:gd name="T40" fmla="*/ 62 w 78"/>
                <a:gd name="T41" fmla="*/ 26 h 78"/>
                <a:gd name="T42" fmla="*/ 60 w 78"/>
                <a:gd name="T43" fmla="*/ 30 h 78"/>
                <a:gd name="T44" fmla="*/ 48 w 78"/>
                <a:gd name="T45" fmla="*/ 40 h 78"/>
                <a:gd name="T46" fmla="*/ 58 w 78"/>
                <a:gd name="T47" fmla="*/ 54 h 78"/>
                <a:gd name="T48" fmla="*/ 70 w 78"/>
                <a:gd name="T49" fmla="*/ 70 h 78"/>
                <a:gd name="T50" fmla="*/ 78 w 78"/>
                <a:gd name="T51" fmla="*/ 72 h 78"/>
                <a:gd name="T52" fmla="*/ 78 w 78"/>
                <a:gd name="T53" fmla="*/ 72 h 78"/>
                <a:gd name="T54" fmla="*/ 78 w 78"/>
                <a:gd name="T55" fmla="*/ 72 h 78"/>
                <a:gd name="T56" fmla="*/ 78 w 78"/>
                <a:gd name="T57" fmla="*/ 76 h 78"/>
                <a:gd name="T58" fmla="*/ 72 w 78"/>
                <a:gd name="T59" fmla="*/ 76 h 78"/>
                <a:gd name="T60" fmla="*/ 68 w 78"/>
                <a:gd name="T61" fmla="*/ 78 h 78"/>
                <a:gd name="T62" fmla="*/ 58 w 78"/>
                <a:gd name="T63" fmla="*/ 76 h 78"/>
                <a:gd name="T64" fmla="*/ 52 w 78"/>
                <a:gd name="T65" fmla="*/ 70 h 78"/>
                <a:gd name="T66" fmla="*/ 44 w 78"/>
                <a:gd name="T67" fmla="*/ 60 h 78"/>
                <a:gd name="T68" fmla="*/ 36 w 78"/>
                <a:gd name="T69" fmla="*/ 44 h 78"/>
                <a:gd name="T70" fmla="*/ 30 w 78"/>
                <a:gd name="T71" fmla="*/ 44 h 78"/>
                <a:gd name="T72" fmla="*/ 24 w 78"/>
                <a:gd name="T73" fmla="*/ 58 h 78"/>
                <a:gd name="T74" fmla="*/ 24 w 78"/>
                <a:gd name="T75" fmla="*/ 66 h 78"/>
                <a:gd name="T76" fmla="*/ 26 w 78"/>
                <a:gd name="T77" fmla="*/ 70 h 78"/>
                <a:gd name="T78" fmla="*/ 32 w 78"/>
                <a:gd name="T79" fmla="*/ 72 h 78"/>
                <a:gd name="T80" fmla="*/ 34 w 78"/>
                <a:gd name="T81" fmla="*/ 76 h 78"/>
                <a:gd name="T82" fmla="*/ 24 w 78"/>
                <a:gd name="T83" fmla="*/ 76 h 78"/>
                <a:gd name="T84" fmla="*/ 16 w 78"/>
                <a:gd name="T85" fmla="*/ 76 h 78"/>
                <a:gd name="T86" fmla="*/ 12 w 78"/>
                <a:gd name="T87" fmla="*/ 76 h 78"/>
                <a:gd name="T88" fmla="*/ 0 w 78"/>
                <a:gd name="T89" fmla="*/ 7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78"/>
                <a:gd name="T137" fmla="*/ 78 w 78"/>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78">
                  <a:moveTo>
                    <a:pt x="0" y="72"/>
                  </a:moveTo>
                  <a:lnTo>
                    <a:pt x="0" y="72"/>
                  </a:lnTo>
                  <a:lnTo>
                    <a:pt x="2" y="72"/>
                  </a:lnTo>
                  <a:lnTo>
                    <a:pt x="6" y="70"/>
                  </a:lnTo>
                  <a:lnTo>
                    <a:pt x="8" y="68"/>
                  </a:lnTo>
                  <a:lnTo>
                    <a:pt x="10" y="64"/>
                  </a:lnTo>
                  <a:lnTo>
                    <a:pt x="10" y="54"/>
                  </a:lnTo>
                  <a:lnTo>
                    <a:pt x="10" y="50"/>
                  </a:lnTo>
                  <a:lnTo>
                    <a:pt x="10" y="44"/>
                  </a:lnTo>
                  <a:lnTo>
                    <a:pt x="10" y="32"/>
                  </a:lnTo>
                  <a:lnTo>
                    <a:pt x="10" y="24"/>
                  </a:lnTo>
                  <a:lnTo>
                    <a:pt x="10" y="14"/>
                  </a:lnTo>
                  <a:lnTo>
                    <a:pt x="10" y="8"/>
                  </a:lnTo>
                  <a:lnTo>
                    <a:pt x="8" y="6"/>
                  </a:lnTo>
                  <a:lnTo>
                    <a:pt x="6" y="4"/>
                  </a:lnTo>
                  <a:lnTo>
                    <a:pt x="2" y="4"/>
                  </a:lnTo>
                  <a:lnTo>
                    <a:pt x="0" y="4"/>
                  </a:lnTo>
                  <a:lnTo>
                    <a:pt x="0" y="0"/>
                  </a:lnTo>
                  <a:lnTo>
                    <a:pt x="10" y="0"/>
                  </a:lnTo>
                  <a:lnTo>
                    <a:pt x="18" y="0"/>
                  </a:lnTo>
                  <a:lnTo>
                    <a:pt x="26" y="0"/>
                  </a:lnTo>
                  <a:lnTo>
                    <a:pt x="34" y="0"/>
                  </a:lnTo>
                  <a:lnTo>
                    <a:pt x="46" y="0"/>
                  </a:lnTo>
                  <a:lnTo>
                    <a:pt x="56" y="4"/>
                  </a:lnTo>
                  <a:lnTo>
                    <a:pt x="62" y="12"/>
                  </a:lnTo>
                  <a:lnTo>
                    <a:pt x="64" y="20"/>
                  </a:lnTo>
                  <a:lnTo>
                    <a:pt x="62" y="26"/>
                  </a:lnTo>
                  <a:lnTo>
                    <a:pt x="60" y="30"/>
                  </a:lnTo>
                  <a:lnTo>
                    <a:pt x="56" y="36"/>
                  </a:lnTo>
                  <a:lnTo>
                    <a:pt x="48" y="40"/>
                  </a:lnTo>
                  <a:lnTo>
                    <a:pt x="58" y="54"/>
                  </a:lnTo>
                  <a:lnTo>
                    <a:pt x="70" y="70"/>
                  </a:lnTo>
                  <a:lnTo>
                    <a:pt x="74" y="72"/>
                  </a:lnTo>
                  <a:lnTo>
                    <a:pt x="78" y="72"/>
                  </a:lnTo>
                  <a:lnTo>
                    <a:pt x="78" y="76"/>
                  </a:lnTo>
                  <a:lnTo>
                    <a:pt x="72" y="76"/>
                  </a:lnTo>
                  <a:lnTo>
                    <a:pt x="68" y="78"/>
                  </a:lnTo>
                  <a:lnTo>
                    <a:pt x="58" y="76"/>
                  </a:lnTo>
                  <a:lnTo>
                    <a:pt x="52" y="70"/>
                  </a:lnTo>
                  <a:lnTo>
                    <a:pt x="44" y="60"/>
                  </a:lnTo>
                  <a:lnTo>
                    <a:pt x="36" y="44"/>
                  </a:lnTo>
                  <a:lnTo>
                    <a:pt x="30" y="44"/>
                  </a:lnTo>
                  <a:lnTo>
                    <a:pt x="24" y="44"/>
                  </a:lnTo>
                  <a:lnTo>
                    <a:pt x="24" y="58"/>
                  </a:lnTo>
                  <a:lnTo>
                    <a:pt x="24" y="66"/>
                  </a:lnTo>
                  <a:lnTo>
                    <a:pt x="26" y="70"/>
                  </a:lnTo>
                  <a:lnTo>
                    <a:pt x="28" y="70"/>
                  </a:lnTo>
                  <a:lnTo>
                    <a:pt x="32" y="72"/>
                  </a:lnTo>
                  <a:lnTo>
                    <a:pt x="34" y="72"/>
                  </a:lnTo>
                  <a:lnTo>
                    <a:pt x="34" y="76"/>
                  </a:lnTo>
                  <a:lnTo>
                    <a:pt x="24" y="76"/>
                  </a:lnTo>
                  <a:lnTo>
                    <a:pt x="16" y="76"/>
                  </a:lnTo>
                  <a:lnTo>
                    <a:pt x="12" y="76"/>
                  </a:lnTo>
                  <a:lnTo>
                    <a:pt x="0" y="76"/>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8" name="Freeform 47"/>
            <p:cNvSpPr>
              <a:spLocks/>
            </p:cNvSpPr>
            <p:nvPr/>
          </p:nvSpPr>
          <p:spPr bwMode="auto">
            <a:xfrm>
              <a:off x="2658" y="1044"/>
              <a:ext cx="24" cy="32"/>
            </a:xfrm>
            <a:custGeom>
              <a:avLst/>
              <a:gdLst>
                <a:gd name="T0" fmla="*/ 0 w 24"/>
                <a:gd name="T1" fmla="*/ 32 h 32"/>
                <a:gd name="T2" fmla="*/ 0 w 24"/>
                <a:gd name="T3" fmla="*/ 32 h 32"/>
                <a:gd name="T4" fmla="*/ 4 w 24"/>
                <a:gd name="T5" fmla="*/ 32 h 32"/>
                <a:gd name="T6" fmla="*/ 4 w 24"/>
                <a:gd name="T7" fmla="*/ 32 h 32"/>
                <a:gd name="T8" fmla="*/ 8 w 24"/>
                <a:gd name="T9" fmla="*/ 32 h 32"/>
                <a:gd name="T10" fmla="*/ 8 w 24"/>
                <a:gd name="T11" fmla="*/ 32 h 32"/>
                <a:gd name="T12" fmla="*/ 12 w 24"/>
                <a:gd name="T13" fmla="*/ 32 h 32"/>
                <a:gd name="T14" fmla="*/ 12 w 24"/>
                <a:gd name="T15" fmla="*/ 32 h 32"/>
                <a:gd name="T16" fmla="*/ 16 w 24"/>
                <a:gd name="T17" fmla="*/ 32 h 32"/>
                <a:gd name="T18" fmla="*/ 16 w 24"/>
                <a:gd name="T19" fmla="*/ 32 h 32"/>
                <a:gd name="T20" fmla="*/ 20 w 24"/>
                <a:gd name="T21" fmla="*/ 28 h 32"/>
                <a:gd name="T22" fmla="*/ 22 w 24"/>
                <a:gd name="T23" fmla="*/ 24 h 32"/>
                <a:gd name="T24" fmla="*/ 22 w 24"/>
                <a:gd name="T25" fmla="*/ 24 h 32"/>
                <a:gd name="T26" fmla="*/ 24 w 24"/>
                <a:gd name="T27" fmla="*/ 20 h 32"/>
                <a:gd name="T28" fmla="*/ 24 w 24"/>
                <a:gd name="T29" fmla="*/ 16 h 32"/>
                <a:gd name="T30" fmla="*/ 24 w 24"/>
                <a:gd name="T31" fmla="*/ 16 h 32"/>
                <a:gd name="T32" fmla="*/ 24 w 24"/>
                <a:gd name="T33" fmla="*/ 10 h 32"/>
                <a:gd name="T34" fmla="*/ 20 w 24"/>
                <a:gd name="T35" fmla="*/ 4 h 32"/>
                <a:gd name="T36" fmla="*/ 20 w 24"/>
                <a:gd name="T37" fmla="*/ 4 h 32"/>
                <a:gd name="T38" fmla="*/ 16 w 24"/>
                <a:gd name="T39" fmla="*/ 2 h 32"/>
                <a:gd name="T40" fmla="*/ 8 w 24"/>
                <a:gd name="T41" fmla="*/ 0 h 32"/>
                <a:gd name="T42" fmla="*/ 8 w 24"/>
                <a:gd name="T43" fmla="*/ 0 h 32"/>
                <a:gd name="T44" fmla="*/ 4 w 24"/>
                <a:gd name="T45" fmla="*/ 0 h 32"/>
                <a:gd name="T46" fmla="*/ 4 w 24"/>
                <a:gd name="T47" fmla="*/ 0 h 32"/>
                <a:gd name="T48" fmla="*/ 0 w 24"/>
                <a:gd name="T49" fmla="*/ 0 h 32"/>
                <a:gd name="T50" fmla="*/ 0 w 24"/>
                <a:gd name="T51" fmla="*/ 0 h 32"/>
                <a:gd name="T52" fmla="*/ 0 w 24"/>
                <a:gd name="T53" fmla="*/ 14 h 32"/>
                <a:gd name="T54" fmla="*/ 0 w 24"/>
                <a:gd name="T55" fmla="*/ 14 h 32"/>
                <a:gd name="T56" fmla="*/ 0 w 24"/>
                <a:gd name="T57" fmla="*/ 32 h 32"/>
                <a:gd name="T58" fmla="*/ 0 w 24"/>
                <a:gd name="T59" fmla="*/ 32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32"/>
                <a:gd name="T92" fmla="*/ 24 w 24"/>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32">
                  <a:moveTo>
                    <a:pt x="0" y="32"/>
                  </a:moveTo>
                  <a:lnTo>
                    <a:pt x="0" y="32"/>
                  </a:lnTo>
                  <a:lnTo>
                    <a:pt x="4" y="32"/>
                  </a:lnTo>
                  <a:lnTo>
                    <a:pt x="8" y="32"/>
                  </a:lnTo>
                  <a:lnTo>
                    <a:pt x="12" y="32"/>
                  </a:lnTo>
                  <a:lnTo>
                    <a:pt x="16" y="32"/>
                  </a:lnTo>
                  <a:lnTo>
                    <a:pt x="20" y="28"/>
                  </a:lnTo>
                  <a:lnTo>
                    <a:pt x="22" y="24"/>
                  </a:lnTo>
                  <a:lnTo>
                    <a:pt x="24" y="20"/>
                  </a:lnTo>
                  <a:lnTo>
                    <a:pt x="24" y="16"/>
                  </a:lnTo>
                  <a:lnTo>
                    <a:pt x="24" y="10"/>
                  </a:lnTo>
                  <a:lnTo>
                    <a:pt x="20" y="4"/>
                  </a:lnTo>
                  <a:lnTo>
                    <a:pt x="16" y="2"/>
                  </a:lnTo>
                  <a:lnTo>
                    <a:pt x="8" y="0"/>
                  </a:lnTo>
                  <a:lnTo>
                    <a:pt x="4" y="0"/>
                  </a:lnTo>
                  <a:lnTo>
                    <a:pt x="0" y="0"/>
                  </a:lnTo>
                  <a:lnTo>
                    <a:pt x="0" y="1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9" name="Freeform 48"/>
            <p:cNvSpPr>
              <a:spLocks/>
            </p:cNvSpPr>
            <p:nvPr/>
          </p:nvSpPr>
          <p:spPr bwMode="auto">
            <a:xfrm>
              <a:off x="2708" y="1036"/>
              <a:ext cx="76" cy="78"/>
            </a:xfrm>
            <a:custGeom>
              <a:avLst/>
              <a:gdLst>
                <a:gd name="T0" fmla="*/ 22 w 76"/>
                <a:gd name="T1" fmla="*/ 74 h 78"/>
                <a:gd name="T2" fmla="*/ 28 w 76"/>
                <a:gd name="T3" fmla="*/ 72 h 78"/>
                <a:gd name="T4" fmla="*/ 30 w 76"/>
                <a:gd name="T5" fmla="*/ 70 h 78"/>
                <a:gd name="T6" fmla="*/ 30 w 76"/>
                <a:gd name="T7" fmla="*/ 62 h 78"/>
                <a:gd name="T8" fmla="*/ 32 w 76"/>
                <a:gd name="T9" fmla="*/ 40 h 78"/>
                <a:gd name="T10" fmla="*/ 22 w 76"/>
                <a:gd name="T11" fmla="*/ 10 h 78"/>
                <a:gd name="T12" fmla="*/ 14 w 76"/>
                <a:gd name="T13" fmla="*/ 10 h 78"/>
                <a:gd name="T14" fmla="*/ 10 w 76"/>
                <a:gd name="T15" fmla="*/ 12 h 78"/>
                <a:gd name="T16" fmla="*/ 6 w 76"/>
                <a:gd name="T17" fmla="*/ 22 h 78"/>
                <a:gd name="T18" fmla="*/ 0 w 76"/>
                <a:gd name="T19" fmla="*/ 20 h 78"/>
                <a:gd name="T20" fmla="*/ 2 w 76"/>
                <a:gd name="T21" fmla="*/ 10 h 78"/>
                <a:gd name="T22" fmla="*/ 4 w 76"/>
                <a:gd name="T23" fmla="*/ 0 h 78"/>
                <a:gd name="T24" fmla="*/ 12 w 76"/>
                <a:gd name="T25" fmla="*/ 2 h 78"/>
                <a:gd name="T26" fmla="*/ 54 w 76"/>
                <a:gd name="T27" fmla="*/ 2 h 78"/>
                <a:gd name="T28" fmla="*/ 68 w 76"/>
                <a:gd name="T29" fmla="*/ 2 h 78"/>
                <a:gd name="T30" fmla="*/ 74 w 76"/>
                <a:gd name="T31" fmla="*/ 0 h 78"/>
                <a:gd name="T32" fmla="*/ 74 w 76"/>
                <a:gd name="T33" fmla="*/ 2 h 78"/>
                <a:gd name="T34" fmla="*/ 74 w 76"/>
                <a:gd name="T35" fmla="*/ 10 h 78"/>
                <a:gd name="T36" fmla="*/ 70 w 76"/>
                <a:gd name="T37" fmla="*/ 22 h 78"/>
                <a:gd name="T38" fmla="*/ 70 w 76"/>
                <a:gd name="T39" fmla="*/ 16 h 78"/>
                <a:gd name="T40" fmla="*/ 66 w 76"/>
                <a:gd name="T41" fmla="*/ 12 h 78"/>
                <a:gd name="T42" fmla="*/ 56 w 76"/>
                <a:gd name="T43" fmla="*/ 10 h 78"/>
                <a:gd name="T44" fmla="*/ 46 w 76"/>
                <a:gd name="T45" fmla="*/ 10 h 78"/>
                <a:gd name="T46" fmla="*/ 46 w 76"/>
                <a:gd name="T47" fmla="*/ 28 h 78"/>
                <a:gd name="T48" fmla="*/ 46 w 76"/>
                <a:gd name="T49" fmla="*/ 46 h 78"/>
                <a:gd name="T50" fmla="*/ 46 w 76"/>
                <a:gd name="T51" fmla="*/ 56 h 78"/>
                <a:gd name="T52" fmla="*/ 46 w 76"/>
                <a:gd name="T53" fmla="*/ 66 h 78"/>
                <a:gd name="T54" fmla="*/ 48 w 76"/>
                <a:gd name="T55" fmla="*/ 70 h 78"/>
                <a:gd name="T56" fmla="*/ 50 w 76"/>
                <a:gd name="T57" fmla="*/ 72 h 78"/>
                <a:gd name="T58" fmla="*/ 56 w 76"/>
                <a:gd name="T59" fmla="*/ 74 h 78"/>
                <a:gd name="T60" fmla="*/ 56 w 76"/>
                <a:gd name="T61" fmla="*/ 78 h 78"/>
                <a:gd name="T62" fmla="*/ 52 w 76"/>
                <a:gd name="T63" fmla="*/ 78 h 78"/>
                <a:gd name="T64" fmla="*/ 38 w 76"/>
                <a:gd name="T65" fmla="*/ 78 h 78"/>
                <a:gd name="T66" fmla="*/ 30 w 76"/>
                <a:gd name="T67" fmla="*/ 78 h 78"/>
                <a:gd name="T68" fmla="*/ 20 w 76"/>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20" y="74"/>
                  </a:moveTo>
                  <a:lnTo>
                    <a:pt x="22" y="74"/>
                  </a:lnTo>
                  <a:lnTo>
                    <a:pt x="28" y="72"/>
                  </a:lnTo>
                  <a:lnTo>
                    <a:pt x="30" y="70"/>
                  </a:lnTo>
                  <a:lnTo>
                    <a:pt x="30" y="62"/>
                  </a:lnTo>
                  <a:lnTo>
                    <a:pt x="32" y="40"/>
                  </a:lnTo>
                  <a:lnTo>
                    <a:pt x="32" y="10"/>
                  </a:lnTo>
                  <a:lnTo>
                    <a:pt x="22" y="10"/>
                  </a:lnTo>
                  <a:lnTo>
                    <a:pt x="14" y="10"/>
                  </a:lnTo>
                  <a:lnTo>
                    <a:pt x="10" y="12"/>
                  </a:lnTo>
                  <a:lnTo>
                    <a:pt x="8" y="16"/>
                  </a:lnTo>
                  <a:lnTo>
                    <a:pt x="6" y="22"/>
                  </a:lnTo>
                  <a:lnTo>
                    <a:pt x="0" y="20"/>
                  </a:lnTo>
                  <a:lnTo>
                    <a:pt x="2" y="10"/>
                  </a:lnTo>
                  <a:lnTo>
                    <a:pt x="4" y="0"/>
                  </a:lnTo>
                  <a:lnTo>
                    <a:pt x="12" y="2"/>
                  </a:lnTo>
                  <a:lnTo>
                    <a:pt x="34" y="2"/>
                  </a:lnTo>
                  <a:lnTo>
                    <a:pt x="54" y="2"/>
                  </a:lnTo>
                  <a:lnTo>
                    <a:pt x="68" y="2"/>
                  </a:lnTo>
                  <a:lnTo>
                    <a:pt x="74" y="0"/>
                  </a:lnTo>
                  <a:lnTo>
                    <a:pt x="74" y="2"/>
                  </a:lnTo>
                  <a:lnTo>
                    <a:pt x="74" y="10"/>
                  </a:lnTo>
                  <a:lnTo>
                    <a:pt x="76" y="20"/>
                  </a:lnTo>
                  <a:lnTo>
                    <a:pt x="70" y="22"/>
                  </a:lnTo>
                  <a:lnTo>
                    <a:pt x="70" y="16"/>
                  </a:lnTo>
                  <a:lnTo>
                    <a:pt x="66" y="12"/>
                  </a:lnTo>
                  <a:lnTo>
                    <a:pt x="62" y="10"/>
                  </a:lnTo>
                  <a:lnTo>
                    <a:pt x="56" y="10"/>
                  </a:lnTo>
                  <a:lnTo>
                    <a:pt x="54" y="10"/>
                  </a:lnTo>
                  <a:lnTo>
                    <a:pt x="46" y="10"/>
                  </a:lnTo>
                  <a:lnTo>
                    <a:pt x="46" y="28"/>
                  </a:lnTo>
                  <a:lnTo>
                    <a:pt x="46" y="46"/>
                  </a:lnTo>
                  <a:lnTo>
                    <a:pt x="46" y="56"/>
                  </a:lnTo>
                  <a:lnTo>
                    <a:pt x="46" y="66"/>
                  </a:lnTo>
                  <a:lnTo>
                    <a:pt x="48" y="70"/>
                  </a:lnTo>
                  <a:lnTo>
                    <a:pt x="50" y="72"/>
                  </a:lnTo>
                  <a:lnTo>
                    <a:pt x="54" y="74"/>
                  </a:lnTo>
                  <a:lnTo>
                    <a:pt x="56" y="74"/>
                  </a:lnTo>
                  <a:lnTo>
                    <a:pt x="56" y="78"/>
                  </a:lnTo>
                  <a:lnTo>
                    <a:pt x="52" y="78"/>
                  </a:lnTo>
                  <a:lnTo>
                    <a:pt x="38" y="78"/>
                  </a:lnTo>
                  <a:lnTo>
                    <a:pt x="30" y="78"/>
                  </a:lnTo>
                  <a:lnTo>
                    <a:pt x="20" y="78"/>
                  </a:lnTo>
                  <a:lnTo>
                    <a:pt x="20"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0" name="Freeform 49"/>
            <p:cNvSpPr>
              <a:spLocks/>
            </p:cNvSpPr>
            <p:nvPr/>
          </p:nvSpPr>
          <p:spPr bwMode="auto">
            <a:xfrm>
              <a:off x="2786" y="1038"/>
              <a:ext cx="102" cy="76"/>
            </a:xfrm>
            <a:custGeom>
              <a:avLst/>
              <a:gdLst>
                <a:gd name="T0" fmla="*/ 66 w 102"/>
                <a:gd name="T1" fmla="*/ 20 h 76"/>
                <a:gd name="T2" fmla="*/ 72 w 102"/>
                <a:gd name="T3" fmla="*/ 6 h 76"/>
                <a:gd name="T4" fmla="*/ 74 w 102"/>
                <a:gd name="T5" fmla="*/ 0 h 76"/>
                <a:gd name="T6" fmla="*/ 74 w 102"/>
                <a:gd name="T7" fmla="*/ 0 h 76"/>
                <a:gd name="T8" fmla="*/ 76 w 102"/>
                <a:gd name="T9" fmla="*/ 0 h 76"/>
                <a:gd name="T10" fmla="*/ 86 w 102"/>
                <a:gd name="T11" fmla="*/ 0 h 76"/>
                <a:gd name="T12" fmla="*/ 96 w 102"/>
                <a:gd name="T13" fmla="*/ 0 h 76"/>
                <a:gd name="T14" fmla="*/ 100 w 102"/>
                <a:gd name="T15" fmla="*/ 4 h 76"/>
                <a:gd name="T16" fmla="*/ 92 w 102"/>
                <a:gd name="T17" fmla="*/ 6 h 76"/>
                <a:gd name="T18" fmla="*/ 90 w 102"/>
                <a:gd name="T19" fmla="*/ 8 h 76"/>
                <a:gd name="T20" fmla="*/ 90 w 102"/>
                <a:gd name="T21" fmla="*/ 12 h 76"/>
                <a:gd name="T22" fmla="*/ 90 w 102"/>
                <a:gd name="T23" fmla="*/ 18 h 76"/>
                <a:gd name="T24" fmla="*/ 92 w 102"/>
                <a:gd name="T25" fmla="*/ 42 h 76"/>
                <a:gd name="T26" fmla="*/ 92 w 102"/>
                <a:gd name="T27" fmla="*/ 62 h 76"/>
                <a:gd name="T28" fmla="*/ 94 w 102"/>
                <a:gd name="T29" fmla="*/ 68 h 76"/>
                <a:gd name="T30" fmla="*/ 96 w 102"/>
                <a:gd name="T31" fmla="*/ 70 h 76"/>
                <a:gd name="T32" fmla="*/ 100 w 102"/>
                <a:gd name="T33" fmla="*/ 72 h 76"/>
                <a:gd name="T34" fmla="*/ 102 w 102"/>
                <a:gd name="T35" fmla="*/ 76 h 76"/>
                <a:gd name="T36" fmla="*/ 94 w 102"/>
                <a:gd name="T37" fmla="*/ 76 h 76"/>
                <a:gd name="T38" fmla="*/ 86 w 102"/>
                <a:gd name="T39" fmla="*/ 76 h 76"/>
                <a:gd name="T40" fmla="*/ 80 w 102"/>
                <a:gd name="T41" fmla="*/ 76 h 76"/>
                <a:gd name="T42" fmla="*/ 70 w 102"/>
                <a:gd name="T43" fmla="*/ 76 h 76"/>
                <a:gd name="T44" fmla="*/ 70 w 102"/>
                <a:gd name="T45" fmla="*/ 72 h 76"/>
                <a:gd name="T46" fmla="*/ 76 w 102"/>
                <a:gd name="T47" fmla="*/ 70 h 76"/>
                <a:gd name="T48" fmla="*/ 78 w 102"/>
                <a:gd name="T49" fmla="*/ 64 h 76"/>
                <a:gd name="T50" fmla="*/ 78 w 102"/>
                <a:gd name="T51" fmla="*/ 62 h 76"/>
                <a:gd name="T52" fmla="*/ 78 w 102"/>
                <a:gd name="T53" fmla="*/ 58 h 76"/>
                <a:gd name="T54" fmla="*/ 56 w 102"/>
                <a:gd name="T55" fmla="*/ 60 h 76"/>
                <a:gd name="T56" fmla="*/ 52 w 102"/>
                <a:gd name="T57" fmla="*/ 68 h 76"/>
                <a:gd name="T58" fmla="*/ 50 w 102"/>
                <a:gd name="T59" fmla="*/ 76 h 76"/>
                <a:gd name="T60" fmla="*/ 46 w 102"/>
                <a:gd name="T61" fmla="*/ 76 h 76"/>
                <a:gd name="T62" fmla="*/ 44 w 102"/>
                <a:gd name="T63" fmla="*/ 70 h 76"/>
                <a:gd name="T64" fmla="*/ 22 w 102"/>
                <a:gd name="T65" fmla="*/ 16 h 76"/>
                <a:gd name="T66" fmla="*/ 18 w 102"/>
                <a:gd name="T67" fmla="*/ 46 h 76"/>
                <a:gd name="T68" fmla="*/ 18 w 102"/>
                <a:gd name="T69" fmla="*/ 62 h 76"/>
                <a:gd name="T70" fmla="*/ 18 w 102"/>
                <a:gd name="T71" fmla="*/ 66 h 76"/>
                <a:gd name="T72" fmla="*/ 20 w 102"/>
                <a:gd name="T73" fmla="*/ 70 h 76"/>
                <a:gd name="T74" fmla="*/ 26 w 102"/>
                <a:gd name="T75" fmla="*/ 72 h 76"/>
                <a:gd name="T76" fmla="*/ 28 w 102"/>
                <a:gd name="T77" fmla="*/ 76 h 76"/>
                <a:gd name="T78" fmla="*/ 18 w 102"/>
                <a:gd name="T79" fmla="*/ 76 h 76"/>
                <a:gd name="T80" fmla="*/ 14 w 102"/>
                <a:gd name="T81" fmla="*/ 76 h 76"/>
                <a:gd name="T82" fmla="*/ 10 w 102"/>
                <a:gd name="T83" fmla="*/ 76 h 76"/>
                <a:gd name="T84" fmla="*/ 0 w 102"/>
                <a:gd name="T85" fmla="*/ 76 h 76"/>
                <a:gd name="T86" fmla="*/ 0 w 102"/>
                <a:gd name="T87" fmla="*/ 72 h 76"/>
                <a:gd name="T88" fmla="*/ 0 w 102"/>
                <a:gd name="T89" fmla="*/ 72 h 76"/>
                <a:gd name="T90" fmla="*/ 2 w 102"/>
                <a:gd name="T91" fmla="*/ 72 h 76"/>
                <a:gd name="T92" fmla="*/ 8 w 102"/>
                <a:gd name="T93" fmla="*/ 66 h 76"/>
                <a:gd name="T94" fmla="*/ 10 w 102"/>
                <a:gd name="T95" fmla="*/ 52 h 76"/>
                <a:gd name="T96" fmla="*/ 12 w 102"/>
                <a:gd name="T97" fmla="*/ 30 h 76"/>
                <a:gd name="T98" fmla="*/ 14 w 102"/>
                <a:gd name="T99" fmla="*/ 18 h 76"/>
                <a:gd name="T100" fmla="*/ 14 w 102"/>
                <a:gd name="T101" fmla="*/ 10 h 76"/>
                <a:gd name="T102" fmla="*/ 12 w 102"/>
                <a:gd name="T103" fmla="*/ 6 h 76"/>
                <a:gd name="T104" fmla="*/ 6 w 102"/>
                <a:gd name="T105" fmla="*/ 4 h 76"/>
                <a:gd name="T106" fmla="*/ 6 w 102"/>
                <a:gd name="T107" fmla="*/ 0 h 76"/>
                <a:gd name="T108" fmla="*/ 12 w 102"/>
                <a:gd name="T109" fmla="*/ 0 h 76"/>
                <a:gd name="T110" fmla="*/ 18 w 102"/>
                <a:gd name="T111" fmla="*/ 0 h 76"/>
                <a:gd name="T112" fmla="*/ 26 w 102"/>
                <a:gd name="T113" fmla="*/ 0 h 76"/>
                <a:gd name="T114" fmla="*/ 32 w 102"/>
                <a:gd name="T115" fmla="*/ 0 h 76"/>
                <a:gd name="T116" fmla="*/ 32 w 102"/>
                <a:gd name="T117" fmla="*/ 0 h 76"/>
                <a:gd name="T118" fmla="*/ 44 w 102"/>
                <a:gd name="T119" fmla="*/ 34 h 76"/>
                <a:gd name="T120" fmla="*/ 52 w 102"/>
                <a:gd name="T121" fmla="*/ 52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76"/>
                <a:gd name="T185" fmla="*/ 102 w 102"/>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76">
                  <a:moveTo>
                    <a:pt x="52" y="52"/>
                  </a:moveTo>
                  <a:lnTo>
                    <a:pt x="66" y="20"/>
                  </a:lnTo>
                  <a:lnTo>
                    <a:pt x="72" y="6"/>
                  </a:lnTo>
                  <a:lnTo>
                    <a:pt x="74" y="0"/>
                  </a:lnTo>
                  <a:lnTo>
                    <a:pt x="76" y="0"/>
                  </a:lnTo>
                  <a:lnTo>
                    <a:pt x="86" y="0"/>
                  </a:lnTo>
                  <a:lnTo>
                    <a:pt x="96" y="0"/>
                  </a:lnTo>
                  <a:lnTo>
                    <a:pt x="100" y="0"/>
                  </a:lnTo>
                  <a:lnTo>
                    <a:pt x="100" y="4"/>
                  </a:lnTo>
                  <a:lnTo>
                    <a:pt x="92" y="6"/>
                  </a:lnTo>
                  <a:lnTo>
                    <a:pt x="90" y="8"/>
                  </a:lnTo>
                  <a:lnTo>
                    <a:pt x="90" y="12"/>
                  </a:lnTo>
                  <a:lnTo>
                    <a:pt x="90" y="18"/>
                  </a:lnTo>
                  <a:lnTo>
                    <a:pt x="90" y="30"/>
                  </a:lnTo>
                  <a:lnTo>
                    <a:pt x="92" y="42"/>
                  </a:lnTo>
                  <a:lnTo>
                    <a:pt x="92" y="62"/>
                  </a:lnTo>
                  <a:lnTo>
                    <a:pt x="94" y="68"/>
                  </a:lnTo>
                  <a:lnTo>
                    <a:pt x="96" y="70"/>
                  </a:lnTo>
                  <a:lnTo>
                    <a:pt x="100" y="72"/>
                  </a:lnTo>
                  <a:lnTo>
                    <a:pt x="102" y="72"/>
                  </a:lnTo>
                  <a:lnTo>
                    <a:pt x="102" y="76"/>
                  </a:lnTo>
                  <a:lnTo>
                    <a:pt x="94" y="76"/>
                  </a:lnTo>
                  <a:lnTo>
                    <a:pt x="86" y="76"/>
                  </a:lnTo>
                  <a:lnTo>
                    <a:pt x="80" y="76"/>
                  </a:lnTo>
                  <a:lnTo>
                    <a:pt x="70" y="76"/>
                  </a:lnTo>
                  <a:lnTo>
                    <a:pt x="70" y="72"/>
                  </a:lnTo>
                  <a:lnTo>
                    <a:pt x="76" y="70"/>
                  </a:lnTo>
                  <a:lnTo>
                    <a:pt x="78" y="64"/>
                  </a:lnTo>
                  <a:lnTo>
                    <a:pt x="78" y="62"/>
                  </a:lnTo>
                  <a:lnTo>
                    <a:pt x="78" y="58"/>
                  </a:lnTo>
                  <a:lnTo>
                    <a:pt x="76" y="16"/>
                  </a:lnTo>
                  <a:lnTo>
                    <a:pt x="56" y="60"/>
                  </a:lnTo>
                  <a:lnTo>
                    <a:pt x="52" y="68"/>
                  </a:lnTo>
                  <a:lnTo>
                    <a:pt x="50" y="76"/>
                  </a:lnTo>
                  <a:lnTo>
                    <a:pt x="46" y="76"/>
                  </a:lnTo>
                  <a:lnTo>
                    <a:pt x="44" y="70"/>
                  </a:lnTo>
                  <a:lnTo>
                    <a:pt x="42" y="64"/>
                  </a:lnTo>
                  <a:lnTo>
                    <a:pt x="22" y="16"/>
                  </a:lnTo>
                  <a:lnTo>
                    <a:pt x="18" y="46"/>
                  </a:lnTo>
                  <a:lnTo>
                    <a:pt x="18" y="62"/>
                  </a:lnTo>
                  <a:lnTo>
                    <a:pt x="18" y="66"/>
                  </a:lnTo>
                  <a:lnTo>
                    <a:pt x="20" y="70"/>
                  </a:lnTo>
                  <a:lnTo>
                    <a:pt x="22" y="70"/>
                  </a:lnTo>
                  <a:lnTo>
                    <a:pt x="26" y="72"/>
                  </a:lnTo>
                  <a:lnTo>
                    <a:pt x="28" y="72"/>
                  </a:lnTo>
                  <a:lnTo>
                    <a:pt x="28" y="76"/>
                  </a:lnTo>
                  <a:lnTo>
                    <a:pt x="18" y="76"/>
                  </a:lnTo>
                  <a:lnTo>
                    <a:pt x="14" y="76"/>
                  </a:lnTo>
                  <a:lnTo>
                    <a:pt x="10" y="76"/>
                  </a:lnTo>
                  <a:lnTo>
                    <a:pt x="0" y="76"/>
                  </a:lnTo>
                  <a:lnTo>
                    <a:pt x="0" y="72"/>
                  </a:lnTo>
                  <a:lnTo>
                    <a:pt x="2" y="72"/>
                  </a:lnTo>
                  <a:lnTo>
                    <a:pt x="6" y="70"/>
                  </a:lnTo>
                  <a:lnTo>
                    <a:pt x="8" y="66"/>
                  </a:lnTo>
                  <a:lnTo>
                    <a:pt x="10" y="52"/>
                  </a:lnTo>
                  <a:lnTo>
                    <a:pt x="12" y="44"/>
                  </a:lnTo>
                  <a:lnTo>
                    <a:pt x="12" y="30"/>
                  </a:lnTo>
                  <a:lnTo>
                    <a:pt x="14" y="18"/>
                  </a:lnTo>
                  <a:lnTo>
                    <a:pt x="14" y="10"/>
                  </a:lnTo>
                  <a:lnTo>
                    <a:pt x="12" y="6"/>
                  </a:lnTo>
                  <a:lnTo>
                    <a:pt x="6" y="4"/>
                  </a:lnTo>
                  <a:lnTo>
                    <a:pt x="6" y="0"/>
                  </a:lnTo>
                  <a:lnTo>
                    <a:pt x="12" y="0"/>
                  </a:lnTo>
                  <a:lnTo>
                    <a:pt x="18" y="0"/>
                  </a:lnTo>
                  <a:lnTo>
                    <a:pt x="26" y="0"/>
                  </a:lnTo>
                  <a:lnTo>
                    <a:pt x="32" y="0"/>
                  </a:lnTo>
                  <a:lnTo>
                    <a:pt x="34" y="10"/>
                  </a:lnTo>
                  <a:lnTo>
                    <a:pt x="44" y="34"/>
                  </a:lnTo>
                  <a:lnTo>
                    <a:pt x="52" y="52"/>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1" name="Freeform 50"/>
            <p:cNvSpPr>
              <a:spLocks/>
            </p:cNvSpPr>
            <p:nvPr/>
          </p:nvSpPr>
          <p:spPr bwMode="auto">
            <a:xfrm>
              <a:off x="1718" y="970"/>
              <a:ext cx="1562" cy="32"/>
            </a:xfrm>
            <a:custGeom>
              <a:avLst/>
              <a:gdLst>
                <a:gd name="T0" fmla="*/ 32 w 1562"/>
                <a:gd name="T1" fmla="*/ 26 h 32"/>
                <a:gd name="T2" fmla="*/ 32 w 1562"/>
                <a:gd name="T3" fmla="*/ 26 h 32"/>
                <a:gd name="T4" fmla="*/ 26 w 1562"/>
                <a:gd name="T5" fmla="*/ 26 h 32"/>
                <a:gd name="T6" fmla="*/ 20 w 1562"/>
                <a:gd name="T7" fmla="*/ 24 h 32"/>
                <a:gd name="T8" fmla="*/ 16 w 1562"/>
                <a:gd name="T9" fmla="*/ 20 h 32"/>
                <a:gd name="T10" fmla="*/ 14 w 1562"/>
                <a:gd name="T11" fmla="*/ 14 h 32"/>
                <a:gd name="T12" fmla="*/ 14 w 1562"/>
                <a:gd name="T13" fmla="*/ 14 h 32"/>
                <a:gd name="T14" fmla="*/ 16 w 1562"/>
                <a:gd name="T15" fmla="*/ 10 h 32"/>
                <a:gd name="T16" fmla="*/ 14 w 1562"/>
                <a:gd name="T17" fmla="*/ 4 h 32"/>
                <a:gd name="T18" fmla="*/ 14 w 1562"/>
                <a:gd name="T19" fmla="*/ 4 h 32"/>
                <a:gd name="T20" fmla="*/ 12 w 1562"/>
                <a:gd name="T21" fmla="*/ 2 h 32"/>
                <a:gd name="T22" fmla="*/ 8 w 1562"/>
                <a:gd name="T23" fmla="*/ 0 h 32"/>
                <a:gd name="T24" fmla="*/ 6 w 1562"/>
                <a:gd name="T25" fmla="*/ 2 h 32"/>
                <a:gd name="T26" fmla="*/ 2 w 1562"/>
                <a:gd name="T27" fmla="*/ 2 h 32"/>
                <a:gd name="T28" fmla="*/ 2 w 1562"/>
                <a:gd name="T29" fmla="*/ 2 h 32"/>
                <a:gd name="T30" fmla="*/ 0 w 1562"/>
                <a:gd name="T31" fmla="*/ 8 h 32"/>
                <a:gd name="T32" fmla="*/ 0 w 1562"/>
                <a:gd name="T33" fmla="*/ 12 h 32"/>
                <a:gd name="T34" fmla="*/ 0 w 1562"/>
                <a:gd name="T35" fmla="*/ 12 h 32"/>
                <a:gd name="T36" fmla="*/ 2 w 1562"/>
                <a:gd name="T37" fmla="*/ 16 h 32"/>
                <a:gd name="T38" fmla="*/ 4 w 1562"/>
                <a:gd name="T39" fmla="*/ 22 h 32"/>
                <a:gd name="T40" fmla="*/ 10 w 1562"/>
                <a:gd name="T41" fmla="*/ 26 h 32"/>
                <a:gd name="T42" fmla="*/ 18 w 1562"/>
                <a:gd name="T43" fmla="*/ 30 h 32"/>
                <a:gd name="T44" fmla="*/ 18 w 1562"/>
                <a:gd name="T45" fmla="*/ 30 h 32"/>
                <a:gd name="T46" fmla="*/ 22 w 1562"/>
                <a:gd name="T47" fmla="*/ 32 h 32"/>
                <a:gd name="T48" fmla="*/ 32 w 1562"/>
                <a:gd name="T49" fmla="*/ 32 h 32"/>
                <a:gd name="T50" fmla="*/ 1556 w 1562"/>
                <a:gd name="T51" fmla="*/ 32 h 32"/>
                <a:gd name="T52" fmla="*/ 1562 w 1562"/>
                <a:gd name="T53" fmla="*/ 26 h 32"/>
                <a:gd name="T54" fmla="*/ 32 w 1562"/>
                <a:gd name="T55" fmla="*/ 2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2"/>
                <a:gd name="T85" fmla="*/ 0 h 32"/>
                <a:gd name="T86" fmla="*/ 1562 w 1562"/>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2" h="32">
                  <a:moveTo>
                    <a:pt x="32" y="26"/>
                  </a:moveTo>
                  <a:lnTo>
                    <a:pt x="32" y="26"/>
                  </a:lnTo>
                  <a:lnTo>
                    <a:pt x="26" y="26"/>
                  </a:lnTo>
                  <a:lnTo>
                    <a:pt x="20" y="24"/>
                  </a:lnTo>
                  <a:lnTo>
                    <a:pt x="16" y="20"/>
                  </a:lnTo>
                  <a:lnTo>
                    <a:pt x="14" y="14"/>
                  </a:lnTo>
                  <a:lnTo>
                    <a:pt x="16" y="10"/>
                  </a:lnTo>
                  <a:lnTo>
                    <a:pt x="14" y="4"/>
                  </a:lnTo>
                  <a:lnTo>
                    <a:pt x="12" y="2"/>
                  </a:lnTo>
                  <a:lnTo>
                    <a:pt x="8" y="0"/>
                  </a:lnTo>
                  <a:lnTo>
                    <a:pt x="6" y="2"/>
                  </a:lnTo>
                  <a:lnTo>
                    <a:pt x="2" y="2"/>
                  </a:lnTo>
                  <a:lnTo>
                    <a:pt x="0" y="8"/>
                  </a:lnTo>
                  <a:lnTo>
                    <a:pt x="0" y="12"/>
                  </a:lnTo>
                  <a:lnTo>
                    <a:pt x="2" y="16"/>
                  </a:lnTo>
                  <a:lnTo>
                    <a:pt x="4" y="22"/>
                  </a:lnTo>
                  <a:lnTo>
                    <a:pt x="10" y="26"/>
                  </a:lnTo>
                  <a:lnTo>
                    <a:pt x="18" y="30"/>
                  </a:lnTo>
                  <a:lnTo>
                    <a:pt x="22" y="32"/>
                  </a:lnTo>
                  <a:lnTo>
                    <a:pt x="32" y="32"/>
                  </a:lnTo>
                  <a:lnTo>
                    <a:pt x="1556" y="32"/>
                  </a:lnTo>
                  <a:lnTo>
                    <a:pt x="1562" y="26"/>
                  </a:lnTo>
                  <a:lnTo>
                    <a:pt x="32" y="2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2" name="Freeform 51"/>
            <p:cNvSpPr>
              <a:spLocks/>
            </p:cNvSpPr>
            <p:nvPr/>
          </p:nvSpPr>
          <p:spPr bwMode="auto">
            <a:xfrm>
              <a:off x="1718" y="1138"/>
              <a:ext cx="1508" cy="32"/>
            </a:xfrm>
            <a:custGeom>
              <a:avLst/>
              <a:gdLst>
                <a:gd name="T0" fmla="*/ 1504 w 1508"/>
                <a:gd name="T1" fmla="*/ 6 h 32"/>
                <a:gd name="T2" fmla="*/ 1508 w 1508"/>
                <a:gd name="T3" fmla="*/ 0 h 32"/>
                <a:gd name="T4" fmla="*/ 32 w 1508"/>
                <a:gd name="T5" fmla="*/ 0 h 32"/>
                <a:gd name="T6" fmla="*/ 32 w 1508"/>
                <a:gd name="T7" fmla="*/ 0 h 32"/>
                <a:gd name="T8" fmla="*/ 22 w 1508"/>
                <a:gd name="T9" fmla="*/ 2 h 32"/>
                <a:gd name="T10" fmla="*/ 18 w 1508"/>
                <a:gd name="T11" fmla="*/ 4 h 32"/>
                <a:gd name="T12" fmla="*/ 18 w 1508"/>
                <a:gd name="T13" fmla="*/ 4 h 32"/>
                <a:gd name="T14" fmla="*/ 10 w 1508"/>
                <a:gd name="T15" fmla="*/ 8 h 32"/>
                <a:gd name="T16" fmla="*/ 4 w 1508"/>
                <a:gd name="T17" fmla="*/ 12 h 32"/>
                <a:gd name="T18" fmla="*/ 2 w 1508"/>
                <a:gd name="T19" fmla="*/ 18 h 32"/>
                <a:gd name="T20" fmla="*/ 0 w 1508"/>
                <a:gd name="T21" fmla="*/ 22 h 32"/>
                <a:gd name="T22" fmla="*/ 0 w 1508"/>
                <a:gd name="T23" fmla="*/ 22 h 32"/>
                <a:gd name="T24" fmla="*/ 0 w 1508"/>
                <a:gd name="T25" fmla="*/ 26 h 32"/>
                <a:gd name="T26" fmla="*/ 2 w 1508"/>
                <a:gd name="T27" fmla="*/ 30 h 32"/>
                <a:gd name="T28" fmla="*/ 2 w 1508"/>
                <a:gd name="T29" fmla="*/ 30 h 32"/>
                <a:gd name="T30" fmla="*/ 6 w 1508"/>
                <a:gd name="T31" fmla="*/ 32 h 32"/>
                <a:gd name="T32" fmla="*/ 8 w 1508"/>
                <a:gd name="T33" fmla="*/ 32 h 32"/>
                <a:gd name="T34" fmla="*/ 12 w 1508"/>
                <a:gd name="T35" fmla="*/ 32 h 32"/>
                <a:gd name="T36" fmla="*/ 14 w 1508"/>
                <a:gd name="T37" fmla="*/ 30 h 32"/>
                <a:gd name="T38" fmla="*/ 14 w 1508"/>
                <a:gd name="T39" fmla="*/ 30 h 32"/>
                <a:gd name="T40" fmla="*/ 16 w 1508"/>
                <a:gd name="T41" fmla="*/ 24 h 32"/>
                <a:gd name="T42" fmla="*/ 14 w 1508"/>
                <a:gd name="T43" fmla="*/ 20 h 32"/>
                <a:gd name="T44" fmla="*/ 14 w 1508"/>
                <a:gd name="T45" fmla="*/ 20 h 32"/>
                <a:gd name="T46" fmla="*/ 16 w 1508"/>
                <a:gd name="T47" fmla="*/ 14 h 32"/>
                <a:gd name="T48" fmla="*/ 20 w 1508"/>
                <a:gd name="T49" fmla="*/ 10 h 32"/>
                <a:gd name="T50" fmla="*/ 26 w 1508"/>
                <a:gd name="T51" fmla="*/ 8 h 32"/>
                <a:gd name="T52" fmla="*/ 32 w 1508"/>
                <a:gd name="T53" fmla="*/ 6 h 32"/>
                <a:gd name="T54" fmla="*/ 1504 w 1508"/>
                <a:gd name="T55" fmla="*/ 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8"/>
                <a:gd name="T85" fmla="*/ 0 h 32"/>
                <a:gd name="T86" fmla="*/ 1508 w 1508"/>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8" h="32">
                  <a:moveTo>
                    <a:pt x="1504" y="6"/>
                  </a:moveTo>
                  <a:lnTo>
                    <a:pt x="1508" y="0"/>
                  </a:lnTo>
                  <a:lnTo>
                    <a:pt x="32" y="0"/>
                  </a:lnTo>
                  <a:lnTo>
                    <a:pt x="22" y="2"/>
                  </a:lnTo>
                  <a:lnTo>
                    <a:pt x="18" y="4"/>
                  </a:lnTo>
                  <a:lnTo>
                    <a:pt x="10" y="8"/>
                  </a:lnTo>
                  <a:lnTo>
                    <a:pt x="4" y="12"/>
                  </a:lnTo>
                  <a:lnTo>
                    <a:pt x="2" y="18"/>
                  </a:lnTo>
                  <a:lnTo>
                    <a:pt x="0" y="22"/>
                  </a:lnTo>
                  <a:lnTo>
                    <a:pt x="0" y="26"/>
                  </a:lnTo>
                  <a:lnTo>
                    <a:pt x="2" y="30"/>
                  </a:lnTo>
                  <a:lnTo>
                    <a:pt x="6" y="32"/>
                  </a:lnTo>
                  <a:lnTo>
                    <a:pt x="8" y="32"/>
                  </a:lnTo>
                  <a:lnTo>
                    <a:pt x="12" y="32"/>
                  </a:lnTo>
                  <a:lnTo>
                    <a:pt x="14" y="30"/>
                  </a:lnTo>
                  <a:lnTo>
                    <a:pt x="16" y="24"/>
                  </a:lnTo>
                  <a:lnTo>
                    <a:pt x="14" y="20"/>
                  </a:lnTo>
                  <a:lnTo>
                    <a:pt x="16" y="14"/>
                  </a:lnTo>
                  <a:lnTo>
                    <a:pt x="20" y="10"/>
                  </a:lnTo>
                  <a:lnTo>
                    <a:pt x="26" y="8"/>
                  </a:lnTo>
                  <a:lnTo>
                    <a:pt x="32" y="6"/>
                  </a:lnTo>
                  <a:lnTo>
                    <a:pt x="1504" y="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3" name="Freeform 52"/>
            <p:cNvSpPr>
              <a:spLocks/>
            </p:cNvSpPr>
            <p:nvPr/>
          </p:nvSpPr>
          <p:spPr bwMode="auto">
            <a:xfrm>
              <a:off x="1720" y="1020"/>
              <a:ext cx="74" cy="94"/>
            </a:xfrm>
            <a:custGeom>
              <a:avLst/>
              <a:gdLst>
                <a:gd name="T0" fmla="*/ 0 w 74"/>
                <a:gd name="T1" fmla="*/ 88 h 94"/>
                <a:gd name="T2" fmla="*/ 0 w 74"/>
                <a:gd name="T3" fmla="*/ 88 h 94"/>
                <a:gd name="T4" fmla="*/ 2 w 74"/>
                <a:gd name="T5" fmla="*/ 88 h 94"/>
                <a:gd name="T6" fmla="*/ 10 w 74"/>
                <a:gd name="T7" fmla="*/ 84 h 94"/>
                <a:gd name="T8" fmla="*/ 10 w 74"/>
                <a:gd name="T9" fmla="*/ 76 h 94"/>
                <a:gd name="T10" fmla="*/ 10 w 74"/>
                <a:gd name="T11" fmla="*/ 64 h 94"/>
                <a:gd name="T12" fmla="*/ 10 w 74"/>
                <a:gd name="T13" fmla="*/ 58 h 94"/>
                <a:gd name="T14" fmla="*/ 10 w 74"/>
                <a:gd name="T15" fmla="*/ 38 h 94"/>
                <a:gd name="T16" fmla="*/ 10 w 74"/>
                <a:gd name="T17" fmla="*/ 28 h 94"/>
                <a:gd name="T18" fmla="*/ 10 w 74"/>
                <a:gd name="T19" fmla="*/ 18 h 94"/>
                <a:gd name="T20" fmla="*/ 10 w 74"/>
                <a:gd name="T21" fmla="*/ 12 h 94"/>
                <a:gd name="T22" fmla="*/ 8 w 74"/>
                <a:gd name="T23" fmla="*/ 8 h 94"/>
                <a:gd name="T24" fmla="*/ 2 w 74"/>
                <a:gd name="T25" fmla="*/ 6 h 94"/>
                <a:gd name="T26" fmla="*/ 0 w 74"/>
                <a:gd name="T27" fmla="*/ 0 h 94"/>
                <a:gd name="T28" fmla="*/ 20 w 74"/>
                <a:gd name="T29" fmla="*/ 2 h 94"/>
                <a:gd name="T30" fmla="*/ 38 w 74"/>
                <a:gd name="T31" fmla="*/ 2 h 94"/>
                <a:gd name="T32" fmla="*/ 54 w 74"/>
                <a:gd name="T33" fmla="*/ 2 h 94"/>
                <a:gd name="T34" fmla="*/ 72 w 74"/>
                <a:gd name="T35" fmla="*/ 0 h 94"/>
                <a:gd name="T36" fmla="*/ 72 w 74"/>
                <a:gd name="T37" fmla="*/ 12 h 94"/>
                <a:gd name="T38" fmla="*/ 74 w 74"/>
                <a:gd name="T39" fmla="*/ 24 h 94"/>
                <a:gd name="T40" fmla="*/ 68 w 74"/>
                <a:gd name="T41" fmla="*/ 24 h 94"/>
                <a:gd name="T42" fmla="*/ 64 w 74"/>
                <a:gd name="T43" fmla="*/ 14 h 94"/>
                <a:gd name="T44" fmla="*/ 56 w 74"/>
                <a:gd name="T45" fmla="*/ 10 h 94"/>
                <a:gd name="T46" fmla="*/ 44 w 74"/>
                <a:gd name="T47" fmla="*/ 10 h 94"/>
                <a:gd name="T48" fmla="*/ 38 w 74"/>
                <a:gd name="T49" fmla="*/ 10 h 94"/>
                <a:gd name="T50" fmla="*/ 28 w 74"/>
                <a:gd name="T51" fmla="*/ 10 h 94"/>
                <a:gd name="T52" fmla="*/ 28 w 74"/>
                <a:gd name="T53" fmla="*/ 28 h 94"/>
                <a:gd name="T54" fmla="*/ 28 w 74"/>
                <a:gd name="T55" fmla="*/ 42 h 94"/>
                <a:gd name="T56" fmla="*/ 38 w 74"/>
                <a:gd name="T57" fmla="*/ 42 h 94"/>
                <a:gd name="T58" fmla="*/ 44 w 74"/>
                <a:gd name="T59" fmla="*/ 44 h 94"/>
                <a:gd name="T60" fmla="*/ 58 w 74"/>
                <a:gd name="T61" fmla="*/ 42 h 94"/>
                <a:gd name="T62" fmla="*/ 60 w 74"/>
                <a:gd name="T63" fmla="*/ 38 h 94"/>
                <a:gd name="T64" fmla="*/ 66 w 74"/>
                <a:gd name="T65" fmla="*/ 34 h 94"/>
                <a:gd name="T66" fmla="*/ 66 w 74"/>
                <a:gd name="T67" fmla="*/ 44 h 94"/>
                <a:gd name="T68" fmla="*/ 66 w 74"/>
                <a:gd name="T69" fmla="*/ 50 h 94"/>
                <a:gd name="T70" fmla="*/ 66 w 74"/>
                <a:gd name="T71" fmla="*/ 56 h 94"/>
                <a:gd name="T72" fmla="*/ 66 w 74"/>
                <a:gd name="T73" fmla="*/ 62 h 94"/>
                <a:gd name="T74" fmla="*/ 60 w 74"/>
                <a:gd name="T75" fmla="*/ 60 h 94"/>
                <a:gd name="T76" fmla="*/ 60 w 74"/>
                <a:gd name="T77" fmla="*/ 56 h 94"/>
                <a:gd name="T78" fmla="*/ 58 w 74"/>
                <a:gd name="T79" fmla="*/ 54 h 94"/>
                <a:gd name="T80" fmla="*/ 44 w 74"/>
                <a:gd name="T81" fmla="*/ 52 h 94"/>
                <a:gd name="T82" fmla="*/ 38 w 74"/>
                <a:gd name="T83" fmla="*/ 52 h 94"/>
                <a:gd name="T84" fmla="*/ 30 w 74"/>
                <a:gd name="T85" fmla="*/ 52 h 94"/>
                <a:gd name="T86" fmla="*/ 28 w 74"/>
                <a:gd name="T87" fmla="*/ 68 h 94"/>
                <a:gd name="T88" fmla="*/ 28 w 74"/>
                <a:gd name="T89" fmla="*/ 74 h 94"/>
                <a:gd name="T90" fmla="*/ 30 w 74"/>
                <a:gd name="T91" fmla="*/ 86 h 94"/>
                <a:gd name="T92" fmla="*/ 34 w 74"/>
                <a:gd name="T93" fmla="*/ 88 h 94"/>
                <a:gd name="T94" fmla="*/ 38 w 74"/>
                <a:gd name="T95" fmla="*/ 88 h 94"/>
                <a:gd name="T96" fmla="*/ 40 w 74"/>
                <a:gd name="T97" fmla="*/ 88 h 94"/>
                <a:gd name="T98" fmla="*/ 42 w 74"/>
                <a:gd name="T99" fmla="*/ 94 h 94"/>
                <a:gd name="T100" fmla="*/ 38 w 74"/>
                <a:gd name="T101" fmla="*/ 94 h 94"/>
                <a:gd name="T102" fmla="*/ 20 w 74"/>
                <a:gd name="T103" fmla="*/ 94 h 94"/>
                <a:gd name="T104" fmla="*/ 8 w 74"/>
                <a:gd name="T105" fmla="*/ 94 h 94"/>
                <a:gd name="T106" fmla="*/ 0 w 74"/>
                <a:gd name="T107" fmla="*/ 94 h 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94"/>
                <a:gd name="T164" fmla="*/ 74 w 74"/>
                <a:gd name="T165" fmla="*/ 94 h 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94">
                  <a:moveTo>
                    <a:pt x="0" y="88"/>
                  </a:moveTo>
                  <a:lnTo>
                    <a:pt x="0" y="88"/>
                  </a:lnTo>
                  <a:lnTo>
                    <a:pt x="2" y="88"/>
                  </a:lnTo>
                  <a:lnTo>
                    <a:pt x="6" y="88"/>
                  </a:lnTo>
                  <a:lnTo>
                    <a:pt x="10" y="84"/>
                  </a:lnTo>
                  <a:lnTo>
                    <a:pt x="10" y="76"/>
                  </a:lnTo>
                  <a:lnTo>
                    <a:pt x="10" y="64"/>
                  </a:lnTo>
                  <a:lnTo>
                    <a:pt x="10" y="58"/>
                  </a:lnTo>
                  <a:lnTo>
                    <a:pt x="10" y="56"/>
                  </a:lnTo>
                  <a:lnTo>
                    <a:pt x="10" y="38"/>
                  </a:lnTo>
                  <a:lnTo>
                    <a:pt x="10" y="28"/>
                  </a:lnTo>
                  <a:lnTo>
                    <a:pt x="10" y="18"/>
                  </a:lnTo>
                  <a:lnTo>
                    <a:pt x="10" y="12"/>
                  </a:lnTo>
                  <a:lnTo>
                    <a:pt x="8" y="8"/>
                  </a:lnTo>
                  <a:lnTo>
                    <a:pt x="6" y="8"/>
                  </a:lnTo>
                  <a:lnTo>
                    <a:pt x="2" y="6"/>
                  </a:lnTo>
                  <a:lnTo>
                    <a:pt x="0" y="6"/>
                  </a:lnTo>
                  <a:lnTo>
                    <a:pt x="0" y="0"/>
                  </a:lnTo>
                  <a:lnTo>
                    <a:pt x="20" y="2"/>
                  </a:lnTo>
                  <a:lnTo>
                    <a:pt x="38" y="2"/>
                  </a:lnTo>
                  <a:lnTo>
                    <a:pt x="54" y="2"/>
                  </a:lnTo>
                  <a:lnTo>
                    <a:pt x="72" y="0"/>
                  </a:lnTo>
                  <a:lnTo>
                    <a:pt x="72" y="12"/>
                  </a:lnTo>
                  <a:lnTo>
                    <a:pt x="74" y="24"/>
                  </a:lnTo>
                  <a:lnTo>
                    <a:pt x="68" y="24"/>
                  </a:lnTo>
                  <a:lnTo>
                    <a:pt x="66" y="18"/>
                  </a:lnTo>
                  <a:lnTo>
                    <a:pt x="64" y="14"/>
                  </a:lnTo>
                  <a:lnTo>
                    <a:pt x="56" y="10"/>
                  </a:lnTo>
                  <a:lnTo>
                    <a:pt x="44" y="10"/>
                  </a:lnTo>
                  <a:lnTo>
                    <a:pt x="38" y="10"/>
                  </a:lnTo>
                  <a:lnTo>
                    <a:pt x="28" y="10"/>
                  </a:lnTo>
                  <a:lnTo>
                    <a:pt x="28" y="28"/>
                  </a:lnTo>
                  <a:lnTo>
                    <a:pt x="28" y="42"/>
                  </a:lnTo>
                  <a:lnTo>
                    <a:pt x="38" y="42"/>
                  </a:lnTo>
                  <a:lnTo>
                    <a:pt x="44" y="44"/>
                  </a:lnTo>
                  <a:lnTo>
                    <a:pt x="52" y="42"/>
                  </a:lnTo>
                  <a:lnTo>
                    <a:pt x="58" y="42"/>
                  </a:lnTo>
                  <a:lnTo>
                    <a:pt x="60" y="38"/>
                  </a:lnTo>
                  <a:lnTo>
                    <a:pt x="62" y="34"/>
                  </a:lnTo>
                  <a:lnTo>
                    <a:pt x="66" y="34"/>
                  </a:lnTo>
                  <a:lnTo>
                    <a:pt x="66" y="44"/>
                  </a:lnTo>
                  <a:lnTo>
                    <a:pt x="66" y="50"/>
                  </a:lnTo>
                  <a:lnTo>
                    <a:pt x="66" y="56"/>
                  </a:lnTo>
                  <a:lnTo>
                    <a:pt x="66" y="62"/>
                  </a:lnTo>
                  <a:lnTo>
                    <a:pt x="60" y="62"/>
                  </a:lnTo>
                  <a:lnTo>
                    <a:pt x="60" y="60"/>
                  </a:lnTo>
                  <a:lnTo>
                    <a:pt x="60" y="56"/>
                  </a:lnTo>
                  <a:lnTo>
                    <a:pt x="58" y="54"/>
                  </a:lnTo>
                  <a:lnTo>
                    <a:pt x="52" y="52"/>
                  </a:lnTo>
                  <a:lnTo>
                    <a:pt x="44" y="52"/>
                  </a:lnTo>
                  <a:lnTo>
                    <a:pt x="38" y="52"/>
                  </a:lnTo>
                  <a:lnTo>
                    <a:pt x="30" y="52"/>
                  </a:lnTo>
                  <a:lnTo>
                    <a:pt x="28" y="52"/>
                  </a:lnTo>
                  <a:lnTo>
                    <a:pt x="28" y="68"/>
                  </a:lnTo>
                  <a:lnTo>
                    <a:pt x="28" y="74"/>
                  </a:lnTo>
                  <a:lnTo>
                    <a:pt x="28" y="82"/>
                  </a:lnTo>
                  <a:lnTo>
                    <a:pt x="30" y="86"/>
                  </a:lnTo>
                  <a:lnTo>
                    <a:pt x="34" y="88"/>
                  </a:lnTo>
                  <a:lnTo>
                    <a:pt x="38" y="88"/>
                  </a:lnTo>
                  <a:lnTo>
                    <a:pt x="40" y="88"/>
                  </a:lnTo>
                  <a:lnTo>
                    <a:pt x="42" y="88"/>
                  </a:lnTo>
                  <a:lnTo>
                    <a:pt x="42" y="94"/>
                  </a:lnTo>
                  <a:lnTo>
                    <a:pt x="38" y="94"/>
                  </a:lnTo>
                  <a:lnTo>
                    <a:pt x="20" y="94"/>
                  </a:lnTo>
                  <a:lnTo>
                    <a:pt x="8" y="94"/>
                  </a:lnTo>
                  <a:lnTo>
                    <a:pt x="0" y="94"/>
                  </a:lnTo>
                  <a:lnTo>
                    <a:pt x="0" y="8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4" name="Freeform 53"/>
            <p:cNvSpPr>
              <a:spLocks/>
            </p:cNvSpPr>
            <p:nvPr/>
          </p:nvSpPr>
          <p:spPr bwMode="auto">
            <a:xfrm>
              <a:off x="1804" y="1038"/>
              <a:ext cx="64" cy="76"/>
            </a:xfrm>
            <a:custGeom>
              <a:avLst/>
              <a:gdLst>
                <a:gd name="T0" fmla="*/ 0 w 64"/>
                <a:gd name="T1" fmla="*/ 0 h 76"/>
                <a:gd name="T2" fmla="*/ 10 w 64"/>
                <a:gd name="T3" fmla="*/ 0 h 76"/>
                <a:gd name="T4" fmla="*/ 16 w 64"/>
                <a:gd name="T5" fmla="*/ 0 h 76"/>
                <a:gd name="T6" fmla="*/ 24 w 64"/>
                <a:gd name="T7" fmla="*/ 0 h 76"/>
                <a:gd name="T8" fmla="*/ 34 w 64"/>
                <a:gd name="T9" fmla="*/ 4 h 76"/>
                <a:gd name="T10" fmla="*/ 32 w 64"/>
                <a:gd name="T11" fmla="*/ 4 h 76"/>
                <a:gd name="T12" fmla="*/ 32 w 64"/>
                <a:gd name="T13" fmla="*/ 4 h 76"/>
                <a:gd name="T14" fmla="*/ 28 w 64"/>
                <a:gd name="T15" fmla="*/ 4 h 76"/>
                <a:gd name="T16" fmla="*/ 26 w 64"/>
                <a:gd name="T17" fmla="*/ 6 h 76"/>
                <a:gd name="T18" fmla="*/ 24 w 64"/>
                <a:gd name="T19" fmla="*/ 18 h 76"/>
                <a:gd name="T20" fmla="*/ 24 w 64"/>
                <a:gd name="T21" fmla="*/ 24 h 76"/>
                <a:gd name="T22" fmla="*/ 24 w 64"/>
                <a:gd name="T23" fmla="*/ 30 h 76"/>
                <a:gd name="T24" fmla="*/ 24 w 64"/>
                <a:gd name="T25" fmla="*/ 68 h 76"/>
                <a:gd name="T26" fmla="*/ 24 w 64"/>
                <a:gd name="T27" fmla="*/ 68 h 76"/>
                <a:gd name="T28" fmla="*/ 36 w 64"/>
                <a:gd name="T29" fmla="*/ 68 h 76"/>
                <a:gd name="T30" fmla="*/ 54 w 64"/>
                <a:gd name="T31" fmla="*/ 66 h 76"/>
                <a:gd name="T32" fmla="*/ 56 w 64"/>
                <a:gd name="T33" fmla="*/ 62 h 76"/>
                <a:gd name="T34" fmla="*/ 64 w 64"/>
                <a:gd name="T35" fmla="*/ 56 h 76"/>
                <a:gd name="T36" fmla="*/ 62 w 64"/>
                <a:gd name="T37" fmla="*/ 66 h 76"/>
                <a:gd name="T38" fmla="*/ 60 w 64"/>
                <a:gd name="T39" fmla="*/ 76 h 76"/>
                <a:gd name="T40" fmla="*/ 42 w 64"/>
                <a:gd name="T41" fmla="*/ 76 h 76"/>
                <a:gd name="T42" fmla="*/ 26 w 64"/>
                <a:gd name="T43" fmla="*/ 76 h 76"/>
                <a:gd name="T44" fmla="*/ 14 w 64"/>
                <a:gd name="T45" fmla="*/ 76 h 76"/>
                <a:gd name="T46" fmla="*/ 0 w 64"/>
                <a:gd name="T47" fmla="*/ 76 h 76"/>
                <a:gd name="T48" fmla="*/ 2 w 64"/>
                <a:gd name="T49" fmla="*/ 72 h 76"/>
                <a:gd name="T50" fmla="*/ 6 w 64"/>
                <a:gd name="T51" fmla="*/ 70 h 76"/>
                <a:gd name="T52" fmla="*/ 8 w 64"/>
                <a:gd name="T53" fmla="*/ 68 h 76"/>
                <a:gd name="T54" fmla="*/ 10 w 64"/>
                <a:gd name="T55" fmla="*/ 62 h 76"/>
                <a:gd name="T56" fmla="*/ 10 w 64"/>
                <a:gd name="T57" fmla="*/ 46 h 76"/>
                <a:gd name="T58" fmla="*/ 10 w 64"/>
                <a:gd name="T59" fmla="*/ 32 h 76"/>
                <a:gd name="T60" fmla="*/ 10 w 64"/>
                <a:gd name="T61" fmla="*/ 24 h 76"/>
                <a:gd name="T62" fmla="*/ 10 w 64"/>
                <a:gd name="T63" fmla="*/ 20 h 76"/>
                <a:gd name="T64" fmla="*/ 10 w 64"/>
                <a:gd name="T65" fmla="*/ 12 h 76"/>
                <a:gd name="T66" fmla="*/ 8 w 64"/>
                <a:gd name="T67" fmla="*/ 6 h 76"/>
                <a:gd name="T68" fmla="*/ 2 w 64"/>
                <a:gd name="T69" fmla="*/ 4 h 76"/>
                <a:gd name="T70" fmla="*/ 0 w 64"/>
                <a:gd name="T71" fmla="*/ 0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76"/>
                <a:gd name="T110" fmla="*/ 64 w 64"/>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76">
                  <a:moveTo>
                    <a:pt x="0" y="0"/>
                  </a:moveTo>
                  <a:lnTo>
                    <a:pt x="0" y="0"/>
                  </a:lnTo>
                  <a:lnTo>
                    <a:pt x="10" y="0"/>
                  </a:lnTo>
                  <a:lnTo>
                    <a:pt x="16" y="0"/>
                  </a:lnTo>
                  <a:lnTo>
                    <a:pt x="24" y="0"/>
                  </a:lnTo>
                  <a:lnTo>
                    <a:pt x="34" y="0"/>
                  </a:lnTo>
                  <a:lnTo>
                    <a:pt x="34" y="4"/>
                  </a:lnTo>
                  <a:lnTo>
                    <a:pt x="32" y="4"/>
                  </a:lnTo>
                  <a:lnTo>
                    <a:pt x="28" y="4"/>
                  </a:lnTo>
                  <a:lnTo>
                    <a:pt x="26" y="6"/>
                  </a:lnTo>
                  <a:lnTo>
                    <a:pt x="24" y="10"/>
                  </a:lnTo>
                  <a:lnTo>
                    <a:pt x="24" y="18"/>
                  </a:lnTo>
                  <a:lnTo>
                    <a:pt x="24" y="24"/>
                  </a:lnTo>
                  <a:lnTo>
                    <a:pt x="24" y="30"/>
                  </a:lnTo>
                  <a:lnTo>
                    <a:pt x="24" y="68"/>
                  </a:lnTo>
                  <a:lnTo>
                    <a:pt x="36" y="68"/>
                  </a:lnTo>
                  <a:lnTo>
                    <a:pt x="46" y="68"/>
                  </a:lnTo>
                  <a:lnTo>
                    <a:pt x="54" y="66"/>
                  </a:lnTo>
                  <a:lnTo>
                    <a:pt x="56" y="62"/>
                  </a:lnTo>
                  <a:lnTo>
                    <a:pt x="60" y="54"/>
                  </a:lnTo>
                  <a:lnTo>
                    <a:pt x="64" y="56"/>
                  </a:lnTo>
                  <a:lnTo>
                    <a:pt x="62" y="66"/>
                  </a:lnTo>
                  <a:lnTo>
                    <a:pt x="60" y="76"/>
                  </a:lnTo>
                  <a:lnTo>
                    <a:pt x="42" y="76"/>
                  </a:lnTo>
                  <a:lnTo>
                    <a:pt x="26" y="76"/>
                  </a:lnTo>
                  <a:lnTo>
                    <a:pt x="14" y="76"/>
                  </a:lnTo>
                  <a:lnTo>
                    <a:pt x="0" y="76"/>
                  </a:lnTo>
                  <a:lnTo>
                    <a:pt x="0" y="72"/>
                  </a:lnTo>
                  <a:lnTo>
                    <a:pt x="2" y="72"/>
                  </a:lnTo>
                  <a:lnTo>
                    <a:pt x="6" y="70"/>
                  </a:lnTo>
                  <a:lnTo>
                    <a:pt x="8" y="68"/>
                  </a:lnTo>
                  <a:lnTo>
                    <a:pt x="10" y="62"/>
                  </a:lnTo>
                  <a:lnTo>
                    <a:pt x="10" y="46"/>
                  </a:lnTo>
                  <a:lnTo>
                    <a:pt x="10" y="42"/>
                  </a:lnTo>
                  <a:lnTo>
                    <a:pt x="10" y="32"/>
                  </a:lnTo>
                  <a:lnTo>
                    <a:pt x="10" y="24"/>
                  </a:lnTo>
                  <a:lnTo>
                    <a:pt x="10" y="20"/>
                  </a:lnTo>
                  <a:lnTo>
                    <a:pt x="10" y="12"/>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5" name="Freeform 54"/>
            <p:cNvSpPr>
              <a:spLocks noEditPoints="1"/>
            </p:cNvSpPr>
            <p:nvPr/>
          </p:nvSpPr>
          <p:spPr bwMode="auto">
            <a:xfrm>
              <a:off x="1874" y="1036"/>
              <a:ext cx="82" cy="80"/>
            </a:xfrm>
            <a:custGeom>
              <a:avLst/>
              <a:gdLst>
                <a:gd name="T0" fmla="*/ 42 w 82"/>
                <a:gd name="T1" fmla="*/ 0 h 80"/>
                <a:gd name="T2" fmla="*/ 56 w 82"/>
                <a:gd name="T3" fmla="*/ 2 h 80"/>
                <a:gd name="T4" fmla="*/ 64 w 82"/>
                <a:gd name="T5" fmla="*/ 4 h 80"/>
                <a:gd name="T6" fmla="*/ 70 w 82"/>
                <a:gd name="T7" fmla="*/ 8 h 80"/>
                <a:gd name="T8" fmla="*/ 80 w 82"/>
                <a:gd name="T9" fmla="*/ 22 h 80"/>
                <a:gd name="T10" fmla="*/ 82 w 82"/>
                <a:gd name="T11" fmla="*/ 30 h 80"/>
                <a:gd name="T12" fmla="*/ 82 w 82"/>
                <a:gd name="T13" fmla="*/ 40 h 80"/>
                <a:gd name="T14" fmla="*/ 80 w 82"/>
                <a:gd name="T15" fmla="*/ 56 h 80"/>
                <a:gd name="T16" fmla="*/ 70 w 82"/>
                <a:gd name="T17" fmla="*/ 68 h 80"/>
                <a:gd name="T18" fmla="*/ 64 w 82"/>
                <a:gd name="T19" fmla="*/ 74 h 80"/>
                <a:gd name="T20" fmla="*/ 50 w 82"/>
                <a:gd name="T21" fmla="*/ 80 h 80"/>
                <a:gd name="T22" fmla="*/ 42 w 82"/>
                <a:gd name="T23" fmla="*/ 80 h 80"/>
                <a:gd name="T24" fmla="*/ 24 w 82"/>
                <a:gd name="T25" fmla="*/ 78 h 80"/>
                <a:gd name="T26" fmla="*/ 18 w 82"/>
                <a:gd name="T27" fmla="*/ 74 h 80"/>
                <a:gd name="T28" fmla="*/ 10 w 82"/>
                <a:gd name="T29" fmla="*/ 68 h 80"/>
                <a:gd name="T30" fmla="*/ 2 w 82"/>
                <a:gd name="T31" fmla="*/ 56 h 80"/>
                <a:gd name="T32" fmla="*/ 0 w 82"/>
                <a:gd name="T33" fmla="*/ 48 h 80"/>
                <a:gd name="T34" fmla="*/ 0 w 82"/>
                <a:gd name="T35" fmla="*/ 40 h 80"/>
                <a:gd name="T36" fmla="*/ 4 w 82"/>
                <a:gd name="T37" fmla="*/ 22 h 80"/>
                <a:gd name="T38" fmla="*/ 8 w 82"/>
                <a:gd name="T39" fmla="*/ 16 h 80"/>
                <a:gd name="T40" fmla="*/ 14 w 82"/>
                <a:gd name="T41" fmla="*/ 10 h 80"/>
                <a:gd name="T42" fmla="*/ 26 w 82"/>
                <a:gd name="T43" fmla="*/ 2 h 80"/>
                <a:gd name="T44" fmla="*/ 34 w 82"/>
                <a:gd name="T45" fmla="*/ 0 h 80"/>
                <a:gd name="T46" fmla="*/ 66 w 82"/>
                <a:gd name="T47" fmla="*/ 40 h 80"/>
                <a:gd name="T48" fmla="*/ 64 w 82"/>
                <a:gd name="T49" fmla="*/ 28 h 80"/>
                <a:gd name="T50" fmla="*/ 60 w 82"/>
                <a:gd name="T51" fmla="*/ 16 h 80"/>
                <a:gd name="T52" fmla="*/ 50 w 82"/>
                <a:gd name="T53" fmla="*/ 10 h 80"/>
                <a:gd name="T54" fmla="*/ 40 w 82"/>
                <a:gd name="T55" fmla="*/ 8 h 80"/>
                <a:gd name="T56" fmla="*/ 30 w 82"/>
                <a:gd name="T57" fmla="*/ 10 h 80"/>
                <a:gd name="T58" fmla="*/ 22 w 82"/>
                <a:gd name="T59" fmla="*/ 16 h 80"/>
                <a:gd name="T60" fmla="*/ 16 w 82"/>
                <a:gd name="T61" fmla="*/ 38 h 80"/>
                <a:gd name="T62" fmla="*/ 18 w 82"/>
                <a:gd name="T63" fmla="*/ 52 h 80"/>
                <a:gd name="T64" fmla="*/ 24 w 82"/>
                <a:gd name="T65" fmla="*/ 62 h 80"/>
                <a:gd name="T66" fmla="*/ 32 w 82"/>
                <a:gd name="T67" fmla="*/ 70 h 80"/>
                <a:gd name="T68" fmla="*/ 42 w 82"/>
                <a:gd name="T69" fmla="*/ 72 h 80"/>
                <a:gd name="T70" fmla="*/ 52 w 82"/>
                <a:gd name="T71" fmla="*/ 70 h 80"/>
                <a:gd name="T72" fmla="*/ 60 w 82"/>
                <a:gd name="T73" fmla="*/ 64 h 80"/>
                <a:gd name="T74" fmla="*/ 66 w 82"/>
                <a:gd name="T75" fmla="*/ 4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0"/>
                <a:gd name="T116" fmla="*/ 82 w 8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0">
                  <a:moveTo>
                    <a:pt x="42" y="0"/>
                  </a:moveTo>
                  <a:lnTo>
                    <a:pt x="42" y="0"/>
                  </a:lnTo>
                  <a:lnTo>
                    <a:pt x="50" y="0"/>
                  </a:lnTo>
                  <a:lnTo>
                    <a:pt x="56" y="2"/>
                  </a:lnTo>
                  <a:lnTo>
                    <a:pt x="64" y="4"/>
                  </a:lnTo>
                  <a:lnTo>
                    <a:pt x="70" y="8"/>
                  </a:lnTo>
                  <a:lnTo>
                    <a:pt x="74" y="14"/>
                  </a:lnTo>
                  <a:lnTo>
                    <a:pt x="80" y="22"/>
                  </a:lnTo>
                  <a:lnTo>
                    <a:pt x="82" y="30"/>
                  </a:lnTo>
                  <a:lnTo>
                    <a:pt x="82" y="40"/>
                  </a:lnTo>
                  <a:lnTo>
                    <a:pt x="82" y="48"/>
                  </a:lnTo>
                  <a:lnTo>
                    <a:pt x="80" y="56"/>
                  </a:lnTo>
                  <a:lnTo>
                    <a:pt x="76" y="62"/>
                  </a:lnTo>
                  <a:lnTo>
                    <a:pt x="70" y="68"/>
                  </a:lnTo>
                  <a:lnTo>
                    <a:pt x="64" y="74"/>
                  </a:lnTo>
                  <a:lnTo>
                    <a:pt x="58" y="78"/>
                  </a:lnTo>
                  <a:lnTo>
                    <a:pt x="50" y="80"/>
                  </a:lnTo>
                  <a:lnTo>
                    <a:pt x="42" y="80"/>
                  </a:lnTo>
                  <a:lnTo>
                    <a:pt x="32" y="80"/>
                  </a:lnTo>
                  <a:lnTo>
                    <a:pt x="24" y="78"/>
                  </a:lnTo>
                  <a:lnTo>
                    <a:pt x="18" y="74"/>
                  </a:lnTo>
                  <a:lnTo>
                    <a:pt x="10" y="68"/>
                  </a:lnTo>
                  <a:lnTo>
                    <a:pt x="6" y="62"/>
                  </a:lnTo>
                  <a:lnTo>
                    <a:pt x="2" y="56"/>
                  </a:lnTo>
                  <a:lnTo>
                    <a:pt x="0" y="48"/>
                  </a:lnTo>
                  <a:lnTo>
                    <a:pt x="0" y="40"/>
                  </a:lnTo>
                  <a:lnTo>
                    <a:pt x="0" y="30"/>
                  </a:lnTo>
                  <a:lnTo>
                    <a:pt x="4" y="22"/>
                  </a:lnTo>
                  <a:lnTo>
                    <a:pt x="8" y="16"/>
                  </a:lnTo>
                  <a:lnTo>
                    <a:pt x="14" y="10"/>
                  </a:lnTo>
                  <a:lnTo>
                    <a:pt x="20" y="4"/>
                  </a:lnTo>
                  <a:lnTo>
                    <a:pt x="26" y="2"/>
                  </a:lnTo>
                  <a:lnTo>
                    <a:pt x="34" y="0"/>
                  </a:lnTo>
                  <a:lnTo>
                    <a:pt x="42" y="0"/>
                  </a:lnTo>
                  <a:close/>
                  <a:moveTo>
                    <a:pt x="66" y="40"/>
                  </a:moveTo>
                  <a:lnTo>
                    <a:pt x="66" y="40"/>
                  </a:lnTo>
                  <a:lnTo>
                    <a:pt x="64" y="28"/>
                  </a:lnTo>
                  <a:lnTo>
                    <a:pt x="60" y="16"/>
                  </a:lnTo>
                  <a:lnTo>
                    <a:pt x="56" y="12"/>
                  </a:lnTo>
                  <a:lnTo>
                    <a:pt x="50" y="10"/>
                  </a:lnTo>
                  <a:lnTo>
                    <a:pt x="46" y="8"/>
                  </a:lnTo>
                  <a:lnTo>
                    <a:pt x="40" y="8"/>
                  </a:lnTo>
                  <a:lnTo>
                    <a:pt x="30" y="10"/>
                  </a:lnTo>
                  <a:lnTo>
                    <a:pt x="22" y="16"/>
                  </a:lnTo>
                  <a:lnTo>
                    <a:pt x="18" y="26"/>
                  </a:lnTo>
                  <a:lnTo>
                    <a:pt x="16" y="38"/>
                  </a:lnTo>
                  <a:lnTo>
                    <a:pt x="18" y="52"/>
                  </a:lnTo>
                  <a:lnTo>
                    <a:pt x="24" y="62"/>
                  </a:lnTo>
                  <a:lnTo>
                    <a:pt x="28" y="66"/>
                  </a:lnTo>
                  <a:lnTo>
                    <a:pt x="32" y="70"/>
                  </a:lnTo>
                  <a:lnTo>
                    <a:pt x="36" y="72"/>
                  </a:lnTo>
                  <a:lnTo>
                    <a:pt x="42" y="72"/>
                  </a:lnTo>
                  <a:lnTo>
                    <a:pt x="52" y="70"/>
                  </a:lnTo>
                  <a:lnTo>
                    <a:pt x="60" y="64"/>
                  </a:lnTo>
                  <a:lnTo>
                    <a:pt x="64" y="54"/>
                  </a:lnTo>
                  <a:lnTo>
                    <a:pt x="66" y="4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6" name="Freeform 55"/>
            <p:cNvSpPr>
              <a:spLocks/>
            </p:cNvSpPr>
            <p:nvPr/>
          </p:nvSpPr>
          <p:spPr bwMode="auto">
            <a:xfrm>
              <a:off x="1874" y="1036"/>
              <a:ext cx="82" cy="80"/>
            </a:xfrm>
            <a:custGeom>
              <a:avLst/>
              <a:gdLst>
                <a:gd name="T0" fmla="*/ 42 w 82"/>
                <a:gd name="T1" fmla="*/ 0 h 80"/>
                <a:gd name="T2" fmla="*/ 42 w 82"/>
                <a:gd name="T3" fmla="*/ 0 h 80"/>
                <a:gd name="T4" fmla="*/ 50 w 82"/>
                <a:gd name="T5" fmla="*/ 0 h 80"/>
                <a:gd name="T6" fmla="*/ 56 w 82"/>
                <a:gd name="T7" fmla="*/ 2 h 80"/>
                <a:gd name="T8" fmla="*/ 56 w 82"/>
                <a:gd name="T9" fmla="*/ 2 h 80"/>
                <a:gd name="T10" fmla="*/ 64 w 82"/>
                <a:gd name="T11" fmla="*/ 4 h 80"/>
                <a:gd name="T12" fmla="*/ 70 w 82"/>
                <a:gd name="T13" fmla="*/ 8 h 80"/>
                <a:gd name="T14" fmla="*/ 70 w 82"/>
                <a:gd name="T15" fmla="*/ 8 h 80"/>
                <a:gd name="T16" fmla="*/ 74 w 82"/>
                <a:gd name="T17" fmla="*/ 14 h 80"/>
                <a:gd name="T18" fmla="*/ 80 w 82"/>
                <a:gd name="T19" fmla="*/ 22 h 80"/>
                <a:gd name="T20" fmla="*/ 80 w 82"/>
                <a:gd name="T21" fmla="*/ 22 h 80"/>
                <a:gd name="T22" fmla="*/ 82 w 82"/>
                <a:gd name="T23" fmla="*/ 30 h 80"/>
                <a:gd name="T24" fmla="*/ 82 w 82"/>
                <a:gd name="T25" fmla="*/ 40 h 80"/>
                <a:gd name="T26" fmla="*/ 82 w 82"/>
                <a:gd name="T27" fmla="*/ 40 h 80"/>
                <a:gd name="T28" fmla="*/ 82 w 82"/>
                <a:gd name="T29" fmla="*/ 48 h 80"/>
                <a:gd name="T30" fmla="*/ 80 w 82"/>
                <a:gd name="T31" fmla="*/ 56 h 80"/>
                <a:gd name="T32" fmla="*/ 76 w 82"/>
                <a:gd name="T33" fmla="*/ 62 h 80"/>
                <a:gd name="T34" fmla="*/ 70 w 82"/>
                <a:gd name="T35" fmla="*/ 68 h 80"/>
                <a:gd name="T36" fmla="*/ 70 w 82"/>
                <a:gd name="T37" fmla="*/ 68 h 80"/>
                <a:gd name="T38" fmla="*/ 64 w 82"/>
                <a:gd name="T39" fmla="*/ 74 h 80"/>
                <a:gd name="T40" fmla="*/ 58 w 82"/>
                <a:gd name="T41" fmla="*/ 78 h 80"/>
                <a:gd name="T42" fmla="*/ 50 w 82"/>
                <a:gd name="T43" fmla="*/ 80 h 80"/>
                <a:gd name="T44" fmla="*/ 42 w 82"/>
                <a:gd name="T45" fmla="*/ 80 h 80"/>
                <a:gd name="T46" fmla="*/ 42 w 82"/>
                <a:gd name="T47" fmla="*/ 80 h 80"/>
                <a:gd name="T48" fmla="*/ 32 w 82"/>
                <a:gd name="T49" fmla="*/ 80 h 80"/>
                <a:gd name="T50" fmla="*/ 24 w 82"/>
                <a:gd name="T51" fmla="*/ 78 h 80"/>
                <a:gd name="T52" fmla="*/ 24 w 82"/>
                <a:gd name="T53" fmla="*/ 78 h 80"/>
                <a:gd name="T54" fmla="*/ 18 w 82"/>
                <a:gd name="T55" fmla="*/ 74 h 80"/>
                <a:gd name="T56" fmla="*/ 10 w 82"/>
                <a:gd name="T57" fmla="*/ 68 h 80"/>
                <a:gd name="T58" fmla="*/ 10 w 82"/>
                <a:gd name="T59" fmla="*/ 68 h 80"/>
                <a:gd name="T60" fmla="*/ 6 w 82"/>
                <a:gd name="T61" fmla="*/ 62 h 80"/>
                <a:gd name="T62" fmla="*/ 2 w 82"/>
                <a:gd name="T63" fmla="*/ 56 h 80"/>
                <a:gd name="T64" fmla="*/ 2 w 82"/>
                <a:gd name="T65" fmla="*/ 56 h 80"/>
                <a:gd name="T66" fmla="*/ 0 w 82"/>
                <a:gd name="T67" fmla="*/ 48 h 80"/>
                <a:gd name="T68" fmla="*/ 0 w 82"/>
                <a:gd name="T69" fmla="*/ 40 h 80"/>
                <a:gd name="T70" fmla="*/ 0 w 82"/>
                <a:gd name="T71" fmla="*/ 40 h 80"/>
                <a:gd name="T72" fmla="*/ 0 w 82"/>
                <a:gd name="T73" fmla="*/ 30 h 80"/>
                <a:gd name="T74" fmla="*/ 4 w 82"/>
                <a:gd name="T75" fmla="*/ 22 h 80"/>
                <a:gd name="T76" fmla="*/ 4 w 82"/>
                <a:gd name="T77" fmla="*/ 22 h 80"/>
                <a:gd name="T78" fmla="*/ 8 w 82"/>
                <a:gd name="T79" fmla="*/ 16 h 80"/>
                <a:gd name="T80" fmla="*/ 14 w 82"/>
                <a:gd name="T81" fmla="*/ 10 h 80"/>
                <a:gd name="T82" fmla="*/ 14 w 82"/>
                <a:gd name="T83" fmla="*/ 10 h 80"/>
                <a:gd name="T84" fmla="*/ 20 w 82"/>
                <a:gd name="T85" fmla="*/ 4 h 80"/>
                <a:gd name="T86" fmla="*/ 26 w 82"/>
                <a:gd name="T87" fmla="*/ 2 h 80"/>
                <a:gd name="T88" fmla="*/ 26 w 82"/>
                <a:gd name="T89" fmla="*/ 2 h 80"/>
                <a:gd name="T90" fmla="*/ 34 w 82"/>
                <a:gd name="T91" fmla="*/ 0 h 80"/>
                <a:gd name="T92" fmla="*/ 42 w 82"/>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80"/>
                <a:gd name="T143" fmla="*/ 82 w 82"/>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80">
                  <a:moveTo>
                    <a:pt x="42" y="0"/>
                  </a:moveTo>
                  <a:lnTo>
                    <a:pt x="42" y="0"/>
                  </a:lnTo>
                  <a:lnTo>
                    <a:pt x="50" y="0"/>
                  </a:lnTo>
                  <a:lnTo>
                    <a:pt x="56" y="2"/>
                  </a:lnTo>
                  <a:lnTo>
                    <a:pt x="64" y="4"/>
                  </a:lnTo>
                  <a:lnTo>
                    <a:pt x="70" y="8"/>
                  </a:lnTo>
                  <a:lnTo>
                    <a:pt x="74" y="14"/>
                  </a:lnTo>
                  <a:lnTo>
                    <a:pt x="80" y="22"/>
                  </a:lnTo>
                  <a:lnTo>
                    <a:pt x="82" y="30"/>
                  </a:lnTo>
                  <a:lnTo>
                    <a:pt x="82" y="40"/>
                  </a:lnTo>
                  <a:lnTo>
                    <a:pt x="82" y="48"/>
                  </a:lnTo>
                  <a:lnTo>
                    <a:pt x="80" y="56"/>
                  </a:lnTo>
                  <a:lnTo>
                    <a:pt x="76" y="62"/>
                  </a:lnTo>
                  <a:lnTo>
                    <a:pt x="70" y="68"/>
                  </a:lnTo>
                  <a:lnTo>
                    <a:pt x="64" y="74"/>
                  </a:lnTo>
                  <a:lnTo>
                    <a:pt x="58" y="78"/>
                  </a:lnTo>
                  <a:lnTo>
                    <a:pt x="50" y="80"/>
                  </a:lnTo>
                  <a:lnTo>
                    <a:pt x="42" y="80"/>
                  </a:lnTo>
                  <a:lnTo>
                    <a:pt x="32" y="80"/>
                  </a:lnTo>
                  <a:lnTo>
                    <a:pt x="24" y="78"/>
                  </a:lnTo>
                  <a:lnTo>
                    <a:pt x="18" y="74"/>
                  </a:lnTo>
                  <a:lnTo>
                    <a:pt x="10" y="68"/>
                  </a:lnTo>
                  <a:lnTo>
                    <a:pt x="6" y="62"/>
                  </a:lnTo>
                  <a:lnTo>
                    <a:pt x="2" y="56"/>
                  </a:lnTo>
                  <a:lnTo>
                    <a:pt x="0" y="48"/>
                  </a:lnTo>
                  <a:lnTo>
                    <a:pt x="0" y="40"/>
                  </a:lnTo>
                  <a:lnTo>
                    <a:pt x="0" y="30"/>
                  </a:lnTo>
                  <a:lnTo>
                    <a:pt x="4" y="22"/>
                  </a:lnTo>
                  <a:lnTo>
                    <a:pt x="8" y="16"/>
                  </a:lnTo>
                  <a:lnTo>
                    <a:pt x="14" y="10"/>
                  </a:lnTo>
                  <a:lnTo>
                    <a:pt x="20" y="4"/>
                  </a:lnTo>
                  <a:lnTo>
                    <a:pt x="26" y="2"/>
                  </a:lnTo>
                  <a:lnTo>
                    <a:pt x="34"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7" name="Freeform 56"/>
            <p:cNvSpPr>
              <a:spLocks/>
            </p:cNvSpPr>
            <p:nvPr/>
          </p:nvSpPr>
          <p:spPr bwMode="auto">
            <a:xfrm>
              <a:off x="1890" y="1044"/>
              <a:ext cx="50" cy="64"/>
            </a:xfrm>
            <a:custGeom>
              <a:avLst/>
              <a:gdLst>
                <a:gd name="T0" fmla="*/ 50 w 50"/>
                <a:gd name="T1" fmla="*/ 32 h 64"/>
                <a:gd name="T2" fmla="*/ 50 w 50"/>
                <a:gd name="T3" fmla="*/ 32 h 64"/>
                <a:gd name="T4" fmla="*/ 48 w 50"/>
                <a:gd name="T5" fmla="*/ 20 h 64"/>
                <a:gd name="T6" fmla="*/ 44 w 50"/>
                <a:gd name="T7" fmla="*/ 8 h 64"/>
                <a:gd name="T8" fmla="*/ 44 w 50"/>
                <a:gd name="T9" fmla="*/ 8 h 64"/>
                <a:gd name="T10" fmla="*/ 40 w 50"/>
                <a:gd name="T11" fmla="*/ 4 h 64"/>
                <a:gd name="T12" fmla="*/ 34 w 50"/>
                <a:gd name="T13" fmla="*/ 2 h 64"/>
                <a:gd name="T14" fmla="*/ 30 w 50"/>
                <a:gd name="T15" fmla="*/ 0 h 64"/>
                <a:gd name="T16" fmla="*/ 24 w 50"/>
                <a:gd name="T17" fmla="*/ 0 h 64"/>
                <a:gd name="T18" fmla="*/ 24 w 50"/>
                <a:gd name="T19" fmla="*/ 0 h 64"/>
                <a:gd name="T20" fmla="*/ 14 w 50"/>
                <a:gd name="T21" fmla="*/ 2 h 64"/>
                <a:gd name="T22" fmla="*/ 6 w 50"/>
                <a:gd name="T23" fmla="*/ 8 h 64"/>
                <a:gd name="T24" fmla="*/ 6 w 50"/>
                <a:gd name="T25" fmla="*/ 8 h 64"/>
                <a:gd name="T26" fmla="*/ 2 w 50"/>
                <a:gd name="T27" fmla="*/ 18 h 64"/>
                <a:gd name="T28" fmla="*/ 0 w 50"/>
                <a:gd name="T29" fmla="*/ 30 h 64"/>
                <a:gd name="T30" fmla="*/ 0 w 50"/>
                <a:gd name="T31" fmla="*/ 30 h 64"/>
                <a:gd name="T32" fmla="*/ 2 w 50"/>
                <a:gd name="T33" fmla="*/ 44 h 64"/>
                <a:gd name="T34" fmla="*/ 8 w 50"/>
                <a:gd name="T35" fmla="*/ 54 h 64"/>
                <a:gd name="T36" fmla="*/ 8 w 50"/>
                <a:gd name="T37" fmla="*/ 54 h 64"/>
                <a:gd name="T38" fmla="*/ 12 w 50"/>
                <a:gd name="T39" fmla="*/ 58 h 64"/>
                <a:gd name="T40" fmla="*/ 16 w 50"/>
                <a:gd name="T41" fmla="*/ 62 h 64"/>
                <a:gd name="T42" fmla="*/ 20 w 50"/>
                <a:gd name="T43" fmla="*/ 64 h 64"/>
                <a:gd name="T44" fmla="*/ 26 w 50"/>
                <a:gd name="T45" fmla="*/ 64 h 64"/>
                <a:gd name="T46" fmla="*/ 26 w 50"/>
                <a:gd name="T47" fmla="*/ 64 h 64"/>
                <a:gd name="T48" fmla="*/ 36 w 50"/>
                <a:gd name="T49" fmla="*/ 62 h 64"/>
                <a:gd name="T50" fmla="*/ 44 w 50"/>
                <a:gd name="T51" fmla="*/ 56 h 64"/>
                <a:gd name="T52" fmla="*/ 44 w 50"/>
                <a:gd name="T53" fmla="*/ 56 h 64"/>
                <a:gd name="T54" fmla="*/ 48 w 50"/>
                <a:gd name="T55" fmla="*/ 46 h 64"/>
                <a:gd name="T56" fmla="*/ 50 w 50"/>
                <a:gd name="T57" fmla="*/ 32 h 64"/>
                <a:gd name="T58" fmla="*/ 50 w 50"/>
                <a:gd name="T59" fmla="*/ 3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64"/>
                <a:gd name="T92" fmla="*/ 50 w 50"/>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64">
                  <a:moveTo>
                    <a:pt x="50" y="32"/>
                  </a:moveTo>
                  <a:lnTo>
                    <a:pt x="50" y="32"/>
                  </a:lnTo>
                  <a:lnTo>
                    <a:pt x="48" y="20"/>
                  </a:lnTo>
                  <a:lnTo>
                    <a:pt x="44" y="8"/>
                  </a:lnTo>
                  <a:lnTo>
                    <a:pt x="40" y="4"/>
                  </a:lnTo>
                  <a:lnTo>
                    <a:pt x="34" y="2"/>
                  </a:lnTo>
                  <a:lnTo>
                    <a:pt x="30" y="0"/>
                  </a:lnTo>
                  <a:lnTo>
                    <a:pt x="24" y="0"/>
                  </a:lnTo>
                  <a:lnTo>
                    <a:pt x="14" y="2"/>
                  </a:lnTo>
                  <a:lnTo>
                    <a:pt x="6" y="8"/>
                  </a:lnTo>
                  <a:lnTo>
                    <a:pt x="2" y="18"/>
                  </a:lnTo>
                  <a:lnTo>
                    <a:pt x="0" y="30"/>
                  </a:lnTo>
                  <a:lnTo>
                    <a:pt x="2" y="44"/>
                  </a:lnTo>
                  <a:lnTo>
                    <a:pt x="8" y="54"/>
                  </a:lnTo>
                  <a:lnTo>
                    <a:pt x="12" y="58"/>
                  </a:lnTo>
                  <a:lnTo>
                    <a:pt x="16" y="62"/>
                  </a:lnTo>
                  <a:lnTo>
                    <a:pt x="20" y="64"/>
                  </a:lnTo>
                  <a:lnTo>
                    <a:pt x="26" y="64"/>
                  </a:lnTo>
                  <a:lnTo>
                    <a:pt x="36" y="62"/>
                  </a:lnTo>
                  <a:lnTo>
                    <a:pt x="44" y="56"/>
                  </a:lnTo>
                  <a:lnTo>
                    <a:pt x="48" y="46"/>
                  </a:lnTo>
                  <a:lnTo>
                    <a:pt x="5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8" name="Freeform 57"/>
            <p:cNvSpPr>
              <a:spLocks noEditPoints="1"/>
            </p:cNvSpPr>
            <p:nvPr/>
          </p:nvSpPr>
          <p:spPr bwMode="auto">
            <a:xfrm>
              <a:off x="1966" y="1038"/>
              <a:ext cx="84" cy="78"/>
            </a:xfrm>
            <a:custGeom>
              <a:avLst/>
              <a:gdLst>
                <a:gd name="T0" fmla="*/ 82 w 84"/>
                <a:gd name="T1" fmla="*/ 76 h 78"/>
                <a:gd name="T2" fmla="*/ 78 w 84"/>
                <a:gd name="T3" fmla="*/ 76 h 78"/>
                <a:gd name="T4" fmla="*/ 72 w 84"/>
                <a:gd name="T5" fmla="*/ 76 h 78"/>
                <a:gd name="T6" fmla="*/ 68 w 84"/>
                <a:gd name="T7" fmla="*/ 78 h 78"/>
                <a:gd name="T8" fmla="*/ 58 w 84"/>
                <a:gd name="T9" fmla="*/ 76 h 78"/>
                <a:gd name="T10" fmla="*/ 52 w 84"/>
                <a:gd name="T11" fmla="*/ 70 h 78"/>
                <a:gd name="T12" fmla="*/ 44 w 84"/>
                <a:gd name="T13" fmla="*/ 60 h 78"/>
                <a:gd name="T14" fmla="*/ 34 w 84"/>
                <a:gd name="T15" fmla="*/ 44 h 78"/>
                <a:gd name="T16" fmla="*/ 28 w 84"/>
                <a:gd name="T17" fmla="*/ 44 h 78"/>
                <a:gd name="T18" fmla="*/ 24 w 84"/>
                <a:gd name="T19" fmla="*/ 58 h 78"/>
                <a:gd name="T20" fmla="*/ 24 w 84"/>
                <a:gd name="T21" fmla="*/ 66 h 78"/>
                <a:gd name="T22" fmla="*/ 26 w 84"/>
                <a:gd name="T23" fmla="*/ 70 h 78"/>
                <a:gd name="T24" fmla="*/ 32 w 84"/>
                <a:gd name="T25" fmla="*/ 72 h 78"/>
                <a:gd name="T26" fmla="*/ 34 w 84"/>
                <a:gd name="T27" fmla="*/ 76 h 78"/>
                <a:gd name="T28" fmla="*/ 24 w 84"/>
                <a:gd name="T29" fmla="*/ 76 h 78"/>
                <a:gd name="T30" fmla="*/ 16 w 84"/>
                <a:gd name="T31" fmla="*/ 76 h 78"/>
                <a:gd name="T32" fmla="*/ 10 w 84"/>
                <a:gd name="T33" fmla="*/ 76 h 78"/>
                <a:gd name="T34" fmla="*/ 0 w 84"/>
                <a:gd name="T35" fmla="*/ 76 h 78"/>
                <a:gd name="T36" fmla="*/ 0 w 84"/>
                <a:gd name="T37" fmla="*/ 72 h 78"/>
                <a:gd name="T38" fmla="*/ 0 w 84"/>
                <a:gd name="T39" fmla="*/ 72 h 78"/>
                <a:gd name="T40" fmla="*/ 2 w 84"/>
                <a:gd name="T41" fmla="*/ 72 h 78"/>
                <a:gd name="T42" fmla="*/ 8 w 84"/>
                <a:gd name="T43" fmla="*/ 68 h 78"/>
                <a:gd name="T44" fmla="*/ 8 w 84"/>
                <a:gd name="T45" fmla="*/ 64 h 78"/>
                <a:gd name="T46" fmla="*/ 10 w 84"/>
                <a:gd name="T47" fmla="*/ 50 h 78"/>
                <a:gd name="T48" fmla="*/ 10 w 84"/>
                <a:gd name="T49" fmla="*/ 32 h 78"/>
                <a:gd name="T50" fmla="*/ 10 w 84"/>
                <a:gd name="T51" fmla="*/ 24 h 78"/>
                <a:gd name="T52" fmla="*/ 10 w 84"/>
                <a:gd name="T53" fmla="*/ 14 h 78"/>
                <a:gd name="T54" fmla="*/ 8 w 84"/>
                <a:gd name="T55" fmla="*/ 8 h 78"/>
                <a:gd name="T56" fmla="*/ 8 w 84"/>
                <a:gd name="T57" fmla="*/ 6 h 78"/>
                <a:gd name="T58" fmla="*/ 2 w 84"/>
                <a:gd name="T59" fmla="*/ 4 h 78"/>
                <a:gd name="T60" fmla="*/ 0 w 84"/>
                <a:gd name="T61" fmla="*/ 0 h 78"/>
                <a:gd name="T62" fmla="*/ 10 w 84"/>
                <a:gd name="T63" fmla="*/ 0 h 78"/>
                <a:gd name="T64" fmla="*/ 16 w 84"/>
                <a:gd name="T65" fmla="*/ 0 h 78"/>
                <a:gd name="T66" fmla="*/ 26 w 84"/>
                <a:gd name="T67" fmla="*/ 0 h 78"/>
                <a:gd name="T68" fmla="*/ 34 w 84"/>
                <a:gd name="T69" fmla="*/ 0 h 78"/>
                <a:gd name="T70" fmla="*/ 46 w 84"/>
                <a:gd name="T71" fmla="*/ 0 h 78"/>
                <a:gd name="T72" fmla="*/ 56 w 84"/>
                <a:gd name="T73" fmla="*/ 4 h 78"/>
                <a:gd name="T74" fmla="*/ 64 w 84"/>
                <a:gd name="T75" fmla="*/ 20 h 78"/>
                <a:gd name="T76" fmla="*/ 62 w 84"/>
                <a:gd name="T77" fmla="*/ 26 h 78"/>
                <a:gd name="T78" fmla="*/ 60 w 84"/>
                <a:gd name="T79" fmla="*/ 30 h 78"/>
                <a:gd name="T80" fmla="*/ 48 w 84"/>
                <a:gd name="T81" fmla="*/ 40 h 78"/>
                <a:gd name="T82" fmla="*/ 58 w 84"/>
                <a:gd name="T83" fmla="*/ 54 h 78"/>
                <a:gd name="T84" fmla="*/ 70 w 84"/>
                <a:gd name="T85" fmla="*/ 70 h 78"/>
                <a:gd name="T86" fmla="*/ 76 w 84"/>
                <a:gd name="T87" fmla="*/ 72 h 78"/>
                <a:gd name="T88" fmla="*/ 84 w 84"/>
                <a:gd name="T89" fmla="*/ 72 h 78"/>
                <a:gd name="T90" fmla="*/ 24 w 84"/>
                <a:gd name="T91" fmla="*/ 38 h 78"/>
                <a:gd name="T92" fmla="*/ 28 w 84"/>
                <a:gd name="T93" fmla="*/ 38 h 78"/>
                <a:gd name="T94" fmla="*/ 32 w 84"/>
                <a:gd name="T95" fmla="*/ 38 h 78"/>
                <a:gd name="T96" fmla="*/ 36 w 84"/>
                <a:gd name="T97" fmla="*/ 38 h 78"/>
                <a:gd name="T98" fmla="*/ 40 w 84"/>
                <a:gd name="T99" fmla="*/ 38 h 78"/>
                <a:gd name="T100" fmla="*/ 44 w 84"/>
                <a:gd name="T101" fmla="*/ 34 h 78"/>
                <a:gd name="T102" fmla="*/ 46 w 84"/>
                <a:gd name="T103" fmla="*/ 30 h 78"/>
                <a:gd name="T104" fmla="*/ 48 w 84"/>
                <a:gd name="T105" fmla="*/ 22 h 78"/>
                <a:gd name="T106" fmla="*/ 48 w 84"/>
                <a:gd name="T107" fmla="*/ 16 h 78"/>
                <a:gd name="T108" fmla="*/ 44 w 84"/>
                <a:gd name="T109" fmla="*/ 10 h 78"/>
                <a:gd name="T110" fmla="*/ 32 w 84"/>
                <a:gd name="T111" fmla="*/ 6 h 78"/>
                <a:gd name="T112" fmla="*/ 28 w 84"/>
                <a:gd name="T113" fmla="*/ 6 h 78"/>
                <a:gd name="T114" fmla="*/ 24 w 84"/>
                <a:gd name="T115" fmla="*/ 6 h 78"/>
                <a:gd name="T116" fmla="*/ 24 w 84"/>
                <a:gd name="T117" fmla="*/ 20 h 78"/>
                <a:gd name="T118" fmla="*/ 24 w 84"/>
                <a:gd name="T119" fmla="*/ 38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
                <a:gd name="T181" fmla="*/ 0 h 78"/>
                <a:gd name="T182" fmla="*/ 84 w 84"/>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 h="78">
                  <a:moveTo>
                    <a:pt x="82" y="76"/>
                  </a:moveTo>
                  <a:lnTo>
                    <a:pt x="82" y="76"/>
                  </a:lnTo>
                  <a:lnTo>
                    <a:pt x="78" y="76"/>
                  </a:lnTo>
                  <a:lnTo>
                    <a:pt x="72" y="76"/>
                  </a:lnTo>
                  <a:lnTo>
                    <a:pt x="68" y="78"/>
                  </a:lnTo>
                  <a:lnTo>
                    <a:pt x="58" y="76"/>
                  </a:lnTo>
                  <a:lnTo>
                    <a:pt x="52" y="70"/>
                  </a:lnTo>
                  <a:lnTo>
                    <a:pt x="44" y="60"/>
                  </a:lnTo>
                  <a:lnTo>
                    <a:pt x="34" y="44"/>
                  </a:lnTo>
                  <a:lnTo>
                    <a:pt x="28" y="44"/>
                  </a:lnTo>
                  <a:lnTo>
                    <a:pt x="24" y="44"/>
                  </a:lnTo>
                  <a:lnTo>
                    <a:pt x="24" y="58"/>
                  </a:lnTo>
                  <a:lnTo>
                    <a:pt x="24" y="66"/>
                  </a:lnTo>
                  <a:lnTo>
                    <a:pt x="26" y="70"/>
                  </a:lnTo>
                  <a:lnTo>
                    <a:pt x="28" y="70"/>
                  </a:lnTo>
                  <a:lnTo>
                    <a:pt x="32" y="72"/>
                  </a:lnTo>
                  <a:lnTo>
                    <a:pt x="34" y="72"/>
                  </a:lnTo>
                  <a:lnTo>
                    <a:pt x="34" y="76"/>
                  </a:lnTo>
                  <a:lnTo>
                    <a:pt x="24" y="76"/>
                  </a:lnTo>
                  <a:lnTo>
                    <a:pt x="16" y="76"/>
                  </a:lnTo>
                  <a:lnTo>
                    <a:pt x="10" y="76"/>
                  </a:lnTo>
                  <a:lnTo>
                    <a:pt x="0" y="76"/>
                  </a:lnTo>
                  <a:lnTo>
                    <a:pt x="0" y="72"/>
                  </a:lnTo>
                  <a:lnTo>
                    <a:pt x="2" y="72"/>
                  </a:lnTo>
                  <a:lnTo>
                    <a:pt x="6" y="70"/>
                  </a:lnTo>
                  <a:lnTo>
                    <a:pt x="8" y="68"/>
                  </a:lnTo>
                  <a:lnTo>
                    <a:pt x="8" y="64"/>
                  </a:lnTo>
                  <a:lnTo>
                    <a:pt x="10" y="54"/>
                  </a:lnTo>
                  <a:lnTo>
                    <a:pt x="10" y="50"/>
                  </a:lnTo>
                  <a:lnTo>
                    <a:pt x="10" y="44"/>
                  </a:lnTo>
                  <a:lnTo>
                    <a:pt x="10" y="32"/>
                  </a:lnTo>
                  <a:lnTo>
                    <a:pt x="10" y="24"/>
                  </a:lnTo>
                  <a:lnTo>
                    <a:pt x="10" y="14"/>
                  </a:lnTo>
                  <a:lnTo>
                    <a:pt x="8" y="8"/>
                  </a:lnTo>
                  <a:lnTo>
                    <a:pt x="8" y="6"/>
                  </a:lnTo>
                  <a:lnTo>
                    <a:pt x="6" y="4"/>
                  </a:lnTo>
                  <a:lnTo>
                    <a:pt x="2" y="4"/>
                  </a:lnTo>
                  <a:lnTo>
                    <a:pt x="0" y="4"/>
                  </a:lnTo>
                  <a:lnTo>
                    <a:pt x="0" y="0"/>
                  </a:lnTo>
                  <a:lnTo>
                    <a:pt x="10" y="0"/>
                  </a:lnTo>
                  <a:lnTo>
                    <a:pt x="16" y="0"/>
                  </a:lnTo>
                  <a:lnTo>
                    <a:pt x="26" y="0"/>
                  </a:lnTo>
                  <a:lnTo>
                    <a:pt x="34" y="0"/>
                  </a:lnTo>
                  <a:lnTo>
                    <a:pt x="46" y="0"/>
                  </a:lnTo>
                  <a:lnTo>
                    <a:pt x="56" y="4"/>
                  </a:lnTo>
                  <a:lnTo>
                    <a:pt x="62" y="12"/>
                  </a:lnTo>
                  <a:lnTo>
                    <a:pt x="64" y="20"/>
                  </a:lnTo>
                  <a:lnTo>
                    <a:pt x="62" y="26"/>
                  </a:lnTo>
                  <a:lnTo>
                    <a:pt x="60" y="30"/>
                  </a:lnTo>
                  <a:lnTo>
                    <a:pt x="54" y="36"/>
                  </a:lnTo>
                  <a:lnTo>
                    <a:pt x="48" y="40"/>
                  </a:lnTo>
                  <a:lnTo>
                    <a:pt x="58" y="54"/>
                  </a:lnTo>
                  <a:lnTo>
                    <a:pt x="70" y="70"/>
                  </a:lnTo>
                  <a:lnTo>
                    <a:pt x="74" y="72"/>
                  </a:lnTo>
                  <a:lnTo>
                    <a:pt x="76" y="72"/>
                  </a:lnTo>
                  <a:lnTo>
                    <a:pt x="84" y="72"/>
                  </a:lnTo>
                  <a:lnTo>
                    <a:pt x="82" y="76"/>
                  </a:lnTo>
                  <a:close/>
                  <a:moveTo>
                    <a:pt x="24" y="38"/>
                  </a:moveTo>
                  <a:lnTo>
                    <a:pt x="24" y="38"/>
                  </a:lnTo>
                  <a:lnTo>
                    <a:pt x="28" y="38"/>
                  </a:lnTo>
                  <a:lnTo>
                    <a:pt x="32" y="38"/>
                  </a:lnTo>
                  <a:lnTo>
                    <a:pt x="36" y="38"/>
                  </a:lnTo>
                  <a:lnTo>
                    <a:pt x="40" y="38"/>
                  </a:lnTo>
                  <a:lnTo>
                    <a:pt x="44" y="34"/>
                  </a:lnTo>
                  <a:lnTo>
                    <a:pt x="46" y="30"/>
                  </a:lnTo>
                  <a:lnTo>
                    <a:pt x="48" y="26"/>
                  </a:lnTo>
                  <a:lnTo>
                    <a:pt x="48" y="22"/>
                  </a:lnTo>
                  <a:lnTo>
                    <a:pt x="48" y="16"/>
                  </a:lnTo>
                  <a:lnTo>
                    <a:pt x="44" y="10"/>
                  </a:lnTo>
                  <a:lnTo>
                    <a:pt x="38" y="8"/>
                  </a:lnTo>
                  <a:lnTo>
                    <a:pt x="32" y="6"/>
                  </a:lnTo>
                  <a:lnTo>
                    <a:pt x="28" y="6"/>
                  </a:lnTo>
                  <a:lnTo>
                    <a:pt x="24" y="6"/>
                  </a:lnTo>
                  <a:lnTo>
                    <a:pt x="24" y="20"/>
                  </a:lnTo>
                  <a:lnTo>
                    <a:pt x="24" y="3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9" name="Freeform 58"/>
            <p:cNvSpPr>
              <a:spLocks/>
            </p:cNvSpPr>
            <p:nvPr/>
          </p:nvSpPr>
          <p:spPr bwMode="auto">
            <a:xfrm>
              <a:off x="1966" y="1038"/>
              <a:ext cx="84" cy="78"/>
            </a:xfrm>
            <a:custGeom>
              <a:avLst/>
              <a:gdLst>
                <a:gd name="T0" fmla="*/ 82 w 84"/>
                <a:gd name="T1" fmla="*/ 76 h 78"/>
                <a:gd name="T2" fmla="*/ 78 w 84"/>
                <a:gd name="T3" fmla="*/ 76 h 78"/>
                <a:gd name="T4" fmla="*/ 72 w 84"/>
                <a:gd name="T5" fmla="*/ 76 h 78"/>
                <a:gd name="T6" fmla="*/ 68 w 84"/>
                <a:gd name="T7" fmla="*/ 78 h 78"/>
                <a:gd name="T8" fmla="*/ 58 w 84"/>
                <a:gd name="T9" fmla="*/ 76 h 78"/>
                <a:gd name="T10" fmla="*/ 52 w 84"/>
                <a:gd name="T11" fmla="*/ 70 h 78"/>
                <a:gd name="T12" fmla="*/ 44 w 84"/>
                <a:gd name="T13" fmla="*/ 60 h 78"/>
                <a:gd name="T14" fmla="*/ 34 w 84"/>
                <a:gd name="T15" fmla="*/ 44 h 78"/>
                <a:gd name="T16" fmla="*/ 28 w 84"/>
                <a:gd name="T17" fmla="*/ 44 h 78"/>
                <a:gd name="T18" fmla="*/ 24 w 84"/>
                <a:gd name="T19" fmla="*/ 58 h 78"/>
                <a:gd name="T20" fmla="*/ 24 w 84"/>
                <a:gd name="T21" fmla="*/ 66 h 78"/>
                <a:gd name="T22" fmla="*/ 26 w 84"/>
                <a:gd name="T23" fmla="*/ 70 h 78"/>
                <a:gd name="T24" fmla="*/ 32 w 84"/>
                <a:gd name="T25" fmla="*/ 72 h 78"/>
                <a:gd name="T26" fmla="*/ 34 w 84"/>
                <a:gd name="T27" fmla="*/ 76 h 78"/>
                <a:gd name="T28" fmla="*/ 24 w 84"/>
                <a:gd name="T29" fmla="*/ 76 h 78"/>
                <a:gd name="T30" fmla="*/ 16 w 84"/>
                <a:gd name="T31" fmla="*/ 76 h 78"/>
                <a:gd name="T32" fmla="*/ 10 w 84"/>
                <a:gd name="T33" fmla="*/ 76 h 78"/>
                <a:gd name="T34" fmla="*/ 0 w 84"/>
                <a:gd name="T35" fmla="*/ 76 h 78"/>
                <a:gd name="T36" fmla="*/ 0 w 84"/>
                <a:gd name="T37" fmla="*/ 72 h 78"/>
                <a:gd name="T38" fmla="*/ 0 w 84"/>
                <a:gd name="T39" fmla="*/ 72 h 78"/>
                <a:gd name="T40" fmla="*/ 2 w 84"/>
                <a:gd name="T41" fmla="*/ 72 h 78"/>
                <a:gd name="T42" fmla="*/ 8 w 84"/>
                <a:gd name="T43" fmla="*/ 68 h 78"/>
                <a:gd name="T44" fmla="*/ 8 w 84"/>
                <a:gd name="T45" fmla="*/ 64 h 78"/>
                <a:gd name="T46" fmla="*/ 10 w 84"/>
                <a:gd name="T47" fmla="*/ 50 h 78"/>
                <a:gd name="T48" fmla="*/ 10 w 84"/>
                <a:gd name="T49" fmla="*/ 32 h 78"/>
                <a:gd name="T50" fmla="*/ 10 w 84"/>
                <a:gd name="T51" fmla="*/ 24 h 78"/>
                <a:gd name="T52" fmla="*/ 10 w 84"/>
                <a:gd name="T53" fmla="*/ 14 h 78"/>
                <a:gd name="T54" fmla="*/ 8 w 84"/>
                <a:gd name="T55" fmla="*/ 8 h 78"/>
                <a:gd name="T56" fmla="*/ 8 w 84"/>
                <a:gd name="T57" fmla="*/ 6 h 78"/>
                <a:gd name="T58" fmla="*/ 2 w 84"/>
                <a:gd name="T59" fmla="*/ 4 h 78"/>
                <a:gd name="T60" fmla="*/ 0 w 84"/>
                <a:gd name="T61" fmla="*/ 0 h 78"/>
                <a:gd name="T62" fmla="*/ 10 w 84"/>
                <a:gd name="T63" fmla="*/ 0 h 78"/>
                <a:gd name="T64" fmla="*/ 16 w 84"/>
                <a:gd name="T65" fmla="*/ 0 h 78"/>
                <a:gd name="T66" fmla="*/ 26 w 84"/>
                <a:gd name="T67" fmla="*/ 0 h 78"/>
                <a:gd name="T68" fmla="*/ 34 w 84"/>
                <a:gd name="T69" fmla="*/ 0 h 78"/>
                <a:gd name="T70" fmla="*/ 46 w 84"/>
                <a:gd name="T71" fmla="*/ 0 h 78"/>
                <a:gd name="T72" fmla="*/ 56 w 84"/>
                <a:gd name="T73" fmla="*/ 4 h 78"/>
                <a:gd name="T74" fmla="*/ 64 w 84"/>
                <a:gd name="T75" fmla="*/ 20 h 78"/>
                <a:gd name="T76" fmla="*/ 62 w 84"/>
                <a:gd name="T77" fmla="*/ 26 h 78"/>
                <a:gd name="T78" fmla="*/ 60 w 84"/>
                <a:gd name="T79" fmla="*/ 30 h 78"/>
                <a:gd name="T80" fmla="*/ 48 w 84"/>
                <a:gd name="T81" fmla="*/ 40 h 78"/>
                <a:gd name="T82" fmla="*/ 58 w 84"/>
                <a:gd name="T83" fmla="*/ 54 h 78"/>
                <a:gd name="T84" fmla="*/ 70 w 84"/>
                <a:gd name="T85" fmla="*/ 70 h 78"/>
                <a:gd name="T86" fmla="*/ 76 w 84"/>
                <a:gd name="T87" fmla="*/ 72 h 78"/>
                <a:gd name="T88" fmla="*/ 84 w 84"/>
                <a:gd name="T89" fmla="*/ 7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78"/>
                <a:gd name="T137" fmla="*/ 84 w 84"/>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78">
                  <a:moveTo>
                    <a:pt x="82" y="76"/>
                  </a:moveTo>
                  <a:lnTo>
                    <a:pt x="82" y="76"/>
                  </a:lnTo>
                  <a:lnTo>
                    <a:pt x="78" y="76"/>
                  </a:lnTo>
                  <a:lnTo>
                    <a:pt x="72" y="76"/>
                  </a:lnTo>
                  <a:lnTo>
                    <a:pt x="68" y="78"/>
                  </a:lnTo>
                  <a:lnTo>
                    <a:pt x="58" y="76"/>
                  </a:lnTo>
                  <a:lnTo>
                    <a:pt x="52" y="70"/>
                  </a:lnTo>
                  <a:lnTo>
                    <a:pt x="44" y="60"/>
                  </a:lnTo>
                  <a:lnTo>
                    <a:pt x="34" y="44"/>
                  </a:lnTo>
                  <a:lnTo>
                    <a:pt x="28" y="44"/>
                  </a:lnTo>
                  <a:lnTo>
                    <a:pt x="24" y="44"/>
                  </a:lnTo>
                  <a:lnTo>
                    <a:pt x="24" y="58"/>
                  </a:lnTo>
                  <a:lnTo>
                    <a:pt x="24" y="66"/>
                  </a:lnTo>
                  <a:lnTo>
                    <a:pt x="26" y="70"/>
                  </a:lnTo>
                  <a:lnTo>
                    <a:pt x="28" y="70"/>
                  </a:lnTo>
                  <a:lnTo>
                    <a:pt x="32" y="72"/>
                  </a:lnTo>
                  <a:lnTo>
                    <a:pt x="34" y="72"/>
                  </a:lnTo>
                  <a:lnTo>
                    <a:pt x="34" y="76"/>
                  </a:lnTo>
                  <a:lnTo>
                    <a:pt x="24" y="76"/>
                  </a:lnTo>
                  <a:lnTo>
                    <a:pt x="16" y="76"/>
                  </a:lnTo>
                  <a:lnTo>
                    <a:pt x="10" y="76"/>
                  </a:lnTo>
                  <a:lnTo>
                    <a:pt x="0" y="76"/>
                  </a:lnTo>
                  <a:lnTo>
                    <a:pt x="0" y="72"/>
                  </a:lnTo>
                  <a:lnTo>
                    <a:pt x="2" y="72"/>
                  </a:lnTo>
                  <a:lnTo>
                    <a:pt x="6" y="70"/>
                  </a:lnTo>
                  <a:lnTo>
                    <a:pt x="8" y="68"/>
                  </a:lnTo>
                  <a:lnTo>
                    <a:pt x="8" y="64"/>
                  </a:lnTo>
                  <a:lnTo>
                    <a:pt x="10" y="54"/>
                  </a:lnTo>
                  <a:lnTo>
                    <a:pt x="10" y="50"/>
                  </a:lnTo>
                  <a:lnTo>
                    <a:pt x="10" y="44"/>
                  </a:lnTo>
                  <a:lnTo>
                    <a:pt x="10" y="32"/>
                  </a:lnTo>
                  <a:lnTo>
                    <a:pt x="10" y="24"/>
                  </a:lnTo>
                  <a:lnTo>
                    <a:pt x="10" y="14"/>
                  </a:lnTo>
                  <a:lnTo>
                    <a:pt x="8" y="8"/>
                  </a:lnTo>
                  <a:lnTo>
                    <a:pt x="8" y="6"/>
                  </a:lnTo>
                  <a:lnTo>
                    <a:pt x="6" y="4"/>
                  </a:lnTo>
                  <a:lnTo>
                    <a:pt x="2" y="4"/>
                  </a:lnTo>
                  <a:lnTo>
                    <a:pt x="0" y="4"/>
                  </a:lnTo>
                  <a:lnTo>
                    <a:pt x="0" y="0"/>
                  </a:lnTo>
                  <a:lnTo>
                    <a:pt x="10" y="0"/>
                  </a:lnTo>
                  <a:lnTo>
                    <a:pt x="16" y="0"/>
                  </a:lnTo>
                  <a:lnTo>
                    <a:pt x="26" y="0"/>
                  </a:lnTo>
                  <a:lnTo>
                    <a:pt x="34" y="0"/>
                  </a:lnTo>
                  <a:lnTo>
                    <a:pt x="46" y="0"/>
                  </a:lnTo>
                  <a:lnTo>
                    <a:pt x="56" y="4"/>
                  </a:lnTo>
                  <a:lnTo>
                    <a:pt x="62" y="12"/>
                  </a:lnTo>
                  <a:lnTo>
                    <a:pt x="64" y="20"/>
                  </a:lnTo>
                  <a:lnTo>
                    <a:pt x="62" y="26"/>
                  </a:lnTo>
                  <a:lnTo>
                    <a:pt x="60" y="30"/>
                  </a:lnTo>
                  <a:lnTo>
                    <a:pt x="54" y="36"/>
                  </a:lnTo>
                  <a:lnTo>
                    <a:pt x="48" y="40"/>
                  </a:lnTo>
                  <a:lnTo>
                    <a:pt x="58" y="54"/>
                  </a:lnTo>
                  <a:lnTo>
                    <a:pt x="70" y="70"/>
                  </a:lnTo>
                  <a:lnTo>
                    <a:pt x="74" y="72"/>
                  </a:lnTo>
                  <a:lnTo>
                    <a:pt x="76" y="72"/>
                  </a:lnTo>
                  <a:lnTo>
                    <a:pt x="8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0" name="Freeform 59"/>
            <p:cNvSpPr>
              <a:spLocks/>
            </p:cNvSpPr>
            <p:nvPr/>
          </p:nvSpPr>
          <p:spPr bwMode="auto">
            <a:xfrm>
              <a:off x="1990" y="1044"/>
              <a:ext cx="24" cy="32"/>
            </a:xfrm>
            <a:custGeom>
              <a:avLst/>
              <a:gdLst>
                <a:gd name="T0" fmla="*/ 0 w 24"/>
                <a:gd name="T1" fmla="*/ 32 h 32"/>
                <a:gd name="T2" fmla="*/ 0 w 24"/>
                <a:gd name="T3" fmla="*/ 32 h 32"/>
                <a:gd name="T4" fmla="*/ 4 w 24"/>
                <a:gd name="T5" fmla="*/ 32 h 32"/>
                <a:gd name="T6" fmla="*/ 4 w 24"/>
                <a:gd name="T7" fmla="*/ 32 h 32"/>
                <a:gd name="T8" fmla="*/ 8 w 24"/>
                <a:gd name="T9" fmla="*/ 32 h 32"/>
                <a:gd name="T10" fmla="*/ 8 w 24"/>
                <a:gd name="T11" fmla="*/ 32 h 32"/>
                <a:gd name="T12" fmla="*/ 12 w 24"/>
                <a:gd name="T13" fmla="*/ 32 h 32"/>
                <a:gd name="T14" fmla="*/ 12 w 24"/>
                <a:gd name="T15" fmla="*/ 32 h 32"/>
                <a:gd name="T16" fmla="*/ 16 w 24"/>
                <a:gd name="T17" fmla="*/ 32 h 32"/>
                <a:gd name="T18" fmla="*/ 16 w 24"/>
                <a:gd name="T19" fmla="*/ 32 h 32"/>
                <a:gd name="T20" fmla="*/ 20 w 24"/>
                <a:gd name="T21" fmla="*/ 28 h 32"/>
                <a:gd name="T22" fmla="*/ 22 w 24"/>
                <a:gd name="T23" fmla="*/ 24 h 32"/>
                <a:gd name="T24" fmla="*/ 22 w 24"/>
                <a:gd name="T25" fmla="*/ 24 h 32"/>
                <a:gd name="T26" fmla="*/ 24 w 24"/>
                <a:gd name="T27" fmla="*/ 20 h 32"/>
                <a:gd name="T28" fmla="*/ 24 w 24"/>
                <a:gd name="T29" fmla="*/ 16 h 32"/>
                <a:gd name="T30" fmla="*/ 24 w 24"/>
                <a:gd name="T31" fmla="*/ 16 h 32"/>
                <a:gd name="T32" fmla="*/ 24 w 24"/>
                <a:gd name="T33" fmla="*/ 10 h 32"/>
                <a:gd name="T34" fmla="*/ 20 w 24"/>
                <a:gd name="T35" fmla="*/ 4 h 32"/>
                <a:gd name="T36" fmla="*/ 20 w 24"/>
                <a:gd name="T37" fmla="*/ 4 h 32"/>
                <a:gd name="T38" fmla="*/ 14 w 24"/>
                <a:gd name="T39" fmla="*/ 2 h 32"/>
                <a:gd name="T40" fmla="*/ 8 w 24"/>
                <a:gd name="T41" fmla="*/ 0 h 32"/>
                <a:gd name="T42" fmla="*/ 8 w 24"/>
                <a:gd name="T43" fmla="*/ 0 h 32"/>
                <a:gd name="T44" fmla="*/ 4 w 24"/>
                <a:gd name="T45" fmla="*/ 0 h 32"/>
                <a:gd name="T46" fmla="*/ 4 w 24"/>
                <a:gd name="T47" fmla="*/ 0 h 32"/>
                <a:gd name="T48" fmla="*/ 0 w 24"/>
                <a:gd name="T49" fmla="*/ 0 h 32"/>
                <a:gd name="T50" fmla="*/ 0 w 24"/>
                <a:gd name="T51" fmla="*/ 0 h 32"/>
                <a:gd name="T52" fmla="*/ 0 w 24"/>
                <a:gd name="T53" fmla="*/ 14 h 32"/>
                <a:gd name="T54" fmla="*/ 0 w 24"/>
                <a:gd name="T55" fmla="*/ 14 h 32"/>
                <a:gd name="T56" fmla="*/ 0 w 24"/>
                <a:gd name="T57" fmla="*/ 32 h 32"/>
                <a:gd name="T58" fmla="*/ 0 w 24"/>
                <a:gd name="T59" fmla="*/ 32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32"/>
                <a:gd name="T92" fmla="*/ 24 w 24"/>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32">
                  <a:moveTo>
                    <a:pt x="0" y="32"/>
                  </a:moveTo>
                  <a:lnTo>
                    <a:pt x="0" y="32"/>
                  </a:lnTo>
                  <a:lnTo>
                    <a:pt x="4" y="32"/>
                  </a:lnTo>
                  <a:lnTo>
                    <a:pt x="8" y="32"/>
                  </a:lnTo>
                  <a:lnTo>
                    <a:pt x="12" y="32"/>
                  </a:lnTo>
                  <a:lnTo>
                    <a:pt x="16" y="32"/>
                  </a:lnTo>
                  <a:lnTo>
                    <a:pt x="20" y="28"/>
                  </a:lnTo>
                  <a:lnTo>
                    <a:pt x="22" y="24"/>
                  </a:lnTo>
                  <a:lnTo>
                    <a:pt x="24" y="20"/>
                  </a:lnTo>
                  <a:lnTo>
                    <a:pt x="24" y="16"/>
                  </a:lnTo>
                  <a:lnTo>
                    <a:pt x="24" y="10"/>
                  </a:lnTo>
                  <a:lnTo>
                    <a:pt x="20" y="4"/>
                  </a:lnTo>
                  <a:lnTo>
                    <a:pt x="14" y="2"/>
                  </a:lnTo>
                  <a:lnTo>
                    <a:pt x="8" y="0"/>
                  </a:lnTo>
                  <a:lnTo>
                    <a:pt x="4" y="0"/>
                  </a:lnTo>
                  <a:lnTo>
                    <a:pt x="0" y="0"/>
                  </a:lnTo>
                  <a:lnTo>
                    <a:pt x="0" y="1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1" name="Freeform 60"/>
            <p:cNvSpPr>
              <a:spLocks/>
            </p:cNvSpPr>
            <p:nvPr/>
          </p:nvSpPr>
          <p:spPr bwMode="auto">
            <a:xfrm>
              <a:off x="2048" y="1038"/>
              <a:ext cx="36" cy="76"/>
            </a:xfrm>
            <a:custGeom>
              <a:avLst/>
              <a:gdLst>
                <a:gd name="T0" fmla="*/ 0 w 36"/>
                <a:gd name="T1" fmla="*/ 72 h 76"/>
                <a:gd name="T2" fmla="*/ 0 w 36"/>
                <a:gd name="T3" fmla="*/ 72 h 76"/>
                <a:gd name="T4" fmla="*/ 8 w 36"/>
                <a:gd name="T5" fmla="*/ 70 h 76"/>
                <a:gd name="T6" fmla="*/ 8 w 36"/>
                <a:gd name="T7" fmla="*/ 70 h 76"/>
                <a:gd name="T8" fmla="*/ 10 w 36"/>
                <a:gd name="T9" fmla="*/ 68 h 76"/>
                <a:gd name="T10" fmla="*/ 10 w 36"/>
                <a:gd name="T11" fmla="*/ 68 h 76"/>
                <a:gd name="T12" fmla="*/ 10 w 36"/>
                <a:gd name="T13" fmla="*/ 64 h 76"/>
                <a:gd name="T14" fmla="*/ 10 w 36"/>
                <a:gd name="T15" fmla="*/ 64 h 76"/>
                <a:gd name="T16" fmla="*/ 10 w 36"/>
                <a:gd name="T17" fmla="*/ 52 h 76"/>
                <a:gd name="T18" fmla="*/ 10 w 36"/>
                <a:gd name="T19" fmla="*/ 44 h 76"/>
                <a:gd name="T20" fmla="*/ 10 w 36"/>
                <a:gd name="T21" fmla="*/ 20 h 76"/>
                <a:gd name="T22" fmla="*/ 10 w 36"/>
                <a:gd name="T23" fmla="*/ 20 h 76"/>
                <a:gd name="T24" fmla="*/ 10 w 36"/>
                <a:gd name="T25" fmla="*/ 10 h 76"/>
                <a:gd name="T26" fmla="*/ 10 w 36"/>
                <a:gd name="T27" fmla="*/ 10 h 76"/>
                <a:gd name="T28" fmla="*/ 10 w 36"/>
                <a:gd name="T29" fmla="*/ 6 h 76"/>
                <a:gd name="T30" fmla="*/ 10 w 36"/>
                <a:gd name="T31" fmla="*/ 6 h 76"/>
                <a:gd name="T32" fmla="*/ 8 w 36"/>
                <a:gd name="T33" fmla="*/ 4 h 76"/>
                <a:gd name="T34" fmla="*/ 8 w 36"/>
                <a:gd name="T35" fmla="*/ 4 h 76"/>
                <a:gd name="T36" fmla="*/ 2 w 36"/>
                <a:gd name="T37" fmla="*/ 4 h 76"/>
                <a:gd name="T38" fmla="*/ 0 w 36"/>
                <a:gd name="T39" fmla="*/ 4 h 76"/>
                <a:gd name="T40" fmla="*/ 0 w 36"/>
                <a:gd name="T41" fmla="*/ 0 h 76"/>
                <a:gd name="T42" fmla="*/ 0 w 36"/>
                <a:gd name="T43" fmla="*/ 0 h 76"/>
                <a:gd name="T44" fmla="*/ 10 w 36"/>
                <a:gd name="T45" fmla="*/ 0 h 76"/>
                <a:gd name="T46" fmla="*/ 10 w 36"/>
                <a:gd name="T47" fmla="*/ 0 h 76"/>
                <a:gd name="T48" fmla="*/ 18 w 36"/>
                <a:gd name="T49" fmla="*/ 0 h 76"/>
                <a:gd name="T50" fmla="*/ 18 w 36"/>
                <a:gd name="T51" fmla="*/ 0 h 76"/>
                <a:gd name="T52" fmla="*/ 26 w 36"/>
                <a:gd name="T53" fmla="*/ 0 h 76"/>
                <a:gd name="T54" fmla="*/ 26 w 36"/>
                <a:gd name="T55" fmla="*/ 0 h 76"/>
                <a:gd name="T56" fmla="*/ 36 w 36"/>
                <a:gd name="T57" fmla="*/ 0 h 76"/>
                <a:gd name="T58" fmla="*/ 36 w 36"/>
                <a:gd name="T59" fmla="*/ 4 h 76"/>
                <a:gd name="T60" fmla="*/ 34 w 36"/>
                <a:gd name="T61" fmla="*/ 4 h 76"/>
                <a:gd name="T62" fmla="*/ 34 w 36"/>
                <a:gd name="T63" fmla="*/ 4 h 76"/>
                <a:gd name="T64" fmla="*/ 30 w 36"/>
                <a:gd name="T65" fmla="*/ 4 h 76"/>
                <a:gd name="T66" fmla="*/ 30 w 36"/>
                <a:gd name="T67" fmla="*/ 4 h 76"/>
                <a:gd name="T68" fmla="*/ 26 w 36"/>
                <a:gd name="T69" fmla="*/ 8 h 76"/>
                <a:gd name="T70" fmla="*/ 26 w 36"/>
                <a:gd name="T71" fmla="*/ 8 h 76"/>
                <a:gd name="T72" fmla="*/ 26 w 36"/>
                <a:gd name="T73" fmla="*/ 14 h 76"/>
                <a:gd name="T74" fmla="*/ 26 w 36"/>
                <a:gd name="T75" fmla="*/ 14 h 76"/>
                <a:gd name="T76" fmla="*/ 26 w 36"/>
                <a:gd name="T77" fmla="*/ 32 h 76"/>
                <a:gd name="T78" fmla="*/ 26 w 36"/>
                <a:gd name="T79" fmla="*/ 54 h 76"/>
                <a:gd name="T80" fmla="*/ 26 w 36"/>
                <a:gd name="T81" fmla="*/ 54 h 76"/>
                <a:gd name="T82" fmla="*/ 26 w 36"/>
                <a:gd name="T83" fmla="*/ 64 h 76"/>
                <a:gd name="T84" fmla="*/ 26 w 36"/>
                <a:gd name="T85" fmla="*/ 64 h 76"/>
                <a:gd name="T86" fmla="*/ 28 w 36"/>
                <a:gd name="T87" fmla="*/ 68 h 76"/>
                <a:gd name="T88" fmla="*/ 28 w 36"/>
                <a:gd name="T89" fmla="*/ 68 h 76"/>
                <a:gd name="T90" fmla="*/ 30 w 36"/>
                <a:gd name="T91" fmla="*/ 70 h 76"/>
                <a:gd name="T92" fmla="*/ 30 w 36"/>
                <a:gd name="T93" fmla="*/ 70 h 76"/>
                <a:gd name="T94" fmla="*/ 34 w 36"/>
                <a:gd name="T95" fmla="*/ 72 h 76"/>
                <a:gd name="T96" fmla="*/ 36 w 36"/>
                <a:gd name="T97" fmla="*/ 72 h 76"/>
                <a:gd name="T98" fmla="*/ 36 w 36"/>
                <a:gd name="T99" fmla="*/ 76 h 76"/>
                <a:gd name="T100" fmla="*/ 36 w 36"/>
                <a:gd name="T101" fmla="*/ 76 h 76"/>
                <a:gd name="T102" fmla="*/ 26 w 36"/>
                <a:gd name="T103" fmla="*/ 76 h 76"/>
                <a:gd name="T104" fmla="*/ 26 w 36"/>
                <a:gd name="T105" fmla="*/ 76 h 76"/>
                <a:gd name="T106" fmla="*/ 18 w 36"/>
                <a:gd name="T107" fmla="*/ 76 h 76"/>
                <a:gd name="T108" fmla="*/ 18 w 36"/>
                <a:gd name="T109" fmla="*/ 76 h 76"/>
                <a:gd name="T110" fmla="*/ 10 w 36"/>
                <a:gd name="T111" fmla="*/ 76 h 76"/>
                <a:gd name="T112" fmla="*/ 10 w 36"/>
                <a:gd name="T113" fmla="*/ 76 h 76"/>
                <a:gd name="T114" fmla="*/ 0 w 36"/>
                <a:gd name="T115" fmla="*/ 76 h 76"/>
                <a:gd name="T116" fmla="*/ 0 w 36"/>
                <a:gd name="T117" fmla="*/ 72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76"/>
                <a:gd name="T179" fmla="*/ 36 w 36"/>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76">
                  <a:moveTo>
                    <a:pt x="0" y="72"/>
                  </a:moveTo>
                  <a:lnTo>
                    <a:pt x="0" y="72"/>
                  </a:lnTo>
                  <a:lnTo>
                    <a:pt x="8" y="70"/>
                  </a:lnTo>
                  <a:lnTo>
                    <a:pt x="10" y="68"/>
                  </a:lnTo>
                  <a:lnTo>
                    <a:pt x="10" y="64"/>
                  </a:lnTo>
                  <a:lnTo>
                    <a:pt x="10" y="52"/>
                  </a:lnTo>
                  <a:lnTo>
                    <a:pt x="10" y="44"/>
                  </a:lnTo>
                  <a:lnTo>
                    <a:pt x="10" y="20"/>
                  </a:lnTo>
                  <a:lnTo>
                    <a:pt x="10" y="10"/>
                  </a:lnTo>
                  <a:lnTo>
                    <a:pt x="10" y="6"/>
                  </a:lnTo>
                  <a:lnTo>
                    <a:pt x="8" y="4"/>
                  </a:lnTo>
                  <a:lnTo>
                    <a:pt x="2" y="4"/>
                  </a:lnTo>
                  <a:lnTo>
                    <a:pt x="0" y="4"/>
                  </a:lnTo>
                  <a:lnTo>
                    <a:pt x="0" y="0"/>
                  </a:lnTo>
                  <a:lnTo>
                    <a:pt x="10" y="0"/>
                  </a:lnTo>
                  <a:lnTo>
                    <a:pt x="18" y="0"/>
                  </a:lnTo>
                  <a:lnTo>
                    <a:pt x="26" y="0"/>
                  </a:lnTo>
                  <a:lnTo>
                    <a:pt x="36" y="0"/>
                  </a:lnTo>
                  <a:lnTo>
                    <a:pt x="36" y="4"/>
                  </a:lnTo>
                  <a:lnTo>
                    <a:pt x="34" y="4"/>
                  </a:lnTo>
                  <a:lnTo>
                    <a:pt x="30" y="4"/>
                  </a:lnTo>
                  <a:lnTo>
                    <a:pt x="26" y="8"/>
                  </a:lnTo>
                  <a:lnTo>
                    <a:pt x="26" y="14"/>
                  </a:lnTo>
                  <a:lnTo>
                    <a:pt x="26" y="32"/>
                  </a:lnTo>
                  <a:lnTo>
                    <a:pt x="26" y="54"/>
                  </a:lnTo>
                  <a:lnTo>
                    <a:pt x="26" y="64"/>
                  </a:lnTo>
                  <a:lnTo>
                    <a:pt x="28" y="68"/>
                  </a:lnTo>
                  <a:lnTo>
                    <a:pt x="30" y="70"/>
                  </a:lnTo>
                  <a:lnTo>
                    <a:pt x="34" y="72"/>
                  </a:lnTo>
                  <a:lnTo>
                    <a:pt x="36" y="72"/>
                  </a:lnTo>
                  <a:lnTo>
                    <a:pt x="36" y="76"/>
                  </a:lnTo>
                  <a:lnTo>
                    <a:pt x="26" y="76"/>
                  </a:lnTo>
                  <a:lnTo>
                    <a:pt x="18" y="76"/>
                  </a:lnTo>
                  <a:lnTo>
                    <a:pt x="10" y="76"/>
                  </a:lnTo>
                  <a:lnTo>
                    <a:pt x="0" y="76"/>
                  </a:lnTo>
                  <a:lnTo>
                    <a:pt x="0" y="72"/>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2" name="Freeform 61"/>
            <p:cNvSpPr>
              <a:spLocks/>
            </p:cNvSpPr>
            <p:nvPr/>
          </p:nvSpPr>
          <p:spPr bwMode="auto">
            <a:xfrm>
              <a:off x="2048" y="1038"/>
              <a:ext cx="36" cy="76"/>
            </a:xfrm>
            <a:custGeom>
              <a:avLst/>
              <a:gdLst>
                <a:gd name="T0" fmla="*/ 0 w 36"/>
                <a:gd name="T1" fmla="*/ 72 h 76"/>
                <a:gd name="T2" fmla="*/ 0 w 36"/>
                <a:gd name="T3" fmla="*/ 72 h 76"/>
                <a:gd name="T4" fmla="*/ 8 w 36"/>
                <a:gd name="T5" fmla="*/ 70 h 76"/>
                <a:gd name="T6" fmla="*/ 8 w 36"/>
                <a:gd name="T7" fmla="*/ 70 h 76"/>
                <a:gd name="T8" fmla="*/ 10 w 36"/>
                <a:gd name="T9" fmla="*/ 68 h 76"/>
                <a:gd name="T10" fmla="*/ 10 w 36"/>
                <a:gd name="T11" fmla="*/ 68 h 76"/>
                <a:gd name="T12" fmla="*/ 10 w 36"/>
                <a:gd name="T13" fmla="*/ 64 h 76"/>
                <a:gd name="T14" fmla="*/ 10 w 36"/>
                <a:gd name="T15" fmla="*/ 64 h 76"/>
                <a:gd name="T16" fmla="*/ 10 w 36"/>
                <a:gd name="T17" fmla="*/ 52 h 76"/>
                <a:gd name="T18" fmla="*/ 10 w 36"/>
                <a:gd name="T19" fmla="*/ 44 h 76"/>
                <a:gd name="T20" fmla="*/ 10 w 36"/>
                <a:gd name="T21" fmla="*/ 20 h 76"/>
                <a:gd name="T22" fmla="*/ 10 w 36"/>
                <a:gd name="T23" fmla="*/ 20 h 76"/>
                <a:gd name="T24" fmla="*/ 10 w 36"/>
                <a:gd name="T25" fmla="*/ 10 h 76"/>
                <a:gd name="T26" fmla="*/ 10 w 36"/>
                <a:gd name="T27" fmla="*/ 10 h 76"/>
                <a:gd name="T28" fmla="*/ 10 w 36"/>
                <a:gd name="T29" fmla="*/ 6 h 76"/>
                <a:gd name="T30" fmla="*/ 10 w 36"/>
                <a:gd name="T31" fmla="*/ 6 h 76"/>
                <a:gd name="T32" fmla="*/ 8 w 36"/>
                <a:gd name="T33" fmla="*/ 4 h 76"/>
                <a:gd name="T34" fmla="*/ 8 w 36"/>
                <a:gd name="T35" fmla="*/ 4 h 76"/>
                <a:gd name="T36" fmla="*/ 2 w 36"/>
                <a:gd name="T37" fmla="*/ 4 h 76"/>
                <a:gd name="T38" fmla="*/ 0 w 36"/>
                <a:gd name="T39" fmla="*/ 4 h 76"/>
                <a:gd name="T40" fmla="*/ 0 w 36"/>
                <a:gd name="T41" fmla="*/ 0 h 76"/>
                <a:gd name="T42" fmla="*/ 0 w 36"/>
                <a:gd name="T43" fmla="*/ 0 h 76"/>
                <a:gd name="T44" fmla="*/ 10 w 36"/>
                <a:gd name="T45" fmla="*/ 0 h 76"/>
                <a:gd name="T46" fmla="*/ 10 w 36"/>
                <a:gd name="T47" fmla="*/ 0 h 76"/>
                <a:gd name="T48" fmla="*/ 18 w 36"/>
                <a:gd name="T49" fmla="*/ 0 h 76"/>
                <a:gd name="T50" fmla="*/ 18 w 36"/>
                <a:gd name="T51" fmla="*/ 0 h 76"/>
                <a:gd name="T52" fmla="*/ 26 w 36"/>
                <a:gd name="T53" fmla="*/ 0 h 76"/>
                <a:gd name="T54" fmla="*/ 26 w 36"/>
                <a:gd name="T55" fmla="*/ 0 h 76"/>
                <a:gd name="T56" fmla="*/ 36 w 36"/>
                <a:gd name="T57" fmla="*/ 0 h 76"/>
                <a:gd name="T58" fmla="*/ 36 w 36"/>
                <a:gd name="T59" fmla="*/ 4 h 76"/>
                <a:gd name="T60" fmla="*/ 34 w 36"/>
                <a:gd name="T61" fmla="*/ 4 h 76"/>
                <a:gd name="T62" fmla="*/ 34 w 36"/>
                <a:gd name="T63" fmla="*/ 4 h 76"/>
                <a:gd name="T64" fmla="*/ 30 w 36"/>
                <a:gd name="T65" fmla="*/ 4 h 76"/>
                <a:gd name="T66" fmla="*/ 30 w 36"/>
                <a:gd name="T67" fmla="*/ 4 h 76"/>
                <a:gd name="T68" fmla="*/ 26 w 36"/>
                <a:gd name="T69" fmla="*/ 8 h 76"/>
                <a:gd name="T70" fmla="*/ 26 w 36"/>
                <a:gd name="T71" fmla="*/ 8 h 76"/>
                <a:gd name="T72" fmla="*/ 26 w 36"/>
                <a:gd name="T73" fmla="*/ 14 h 76"/>
                <a:gd name="T74" fmla="*/ 26 w 36"/>
                <a:gd name="T75" fmla="*/ 14 h 76"/>
                <a:gd name="T76" fmla="*/ 26 w 36"/>
                <a:gd name="T77" fmla="*/ 32 h 76"/>
                <a:gd name="T78" fmla="*/ 26 w 36"/>
                <a:gd name="T79" fmla="*/ 54 h 76"/>
                <a:gd name="T80" fmla="*/ 26 w 36"/>
                <a:gd name="T81" fmla="*/ 54 h 76"/>
                <a:gd name="T82" fmla="*/ 26 w 36"/>
                <a:gd name="T83" fmla="*/ 64 h 76"/>
                <a:gd name="T84" fmla="*/ 26 w 36"/>
                <a:gd name="T85" fmla="*/ 64 h 76"/>
                <a:gd name="T86" fmla="*/ 28 w 36"/>
                <a:gd name="T87" fmla="*/ 68 h 76"/>
                <a:gd name="T88" fmla="*/ 28 w 36"/>
                <a:gd name="T89" fmla="*/ 68 h 76"/>
                <a:gd name="T90" fmla="*/ 30 w 36"/>
                <a:gd name="T91" fmla="*/ 70 h 76"/>
                <a:gd name="T92" fmla="*/ 30 w 36"/>
                <a:gd name="T93" fmla="*/ 70 h 76"/>
                <a:gd name="T94" fmla="*/ 34 w 36"/>
                <a:gd name="T95" fmla="*/ 72 h 76"/>
                <a:gd name="T96" fmla="*/ 36 w 36"/>
                <a:gd name="T97" fmla="*/ 72 h 76"/>
                <a:gd name="T98" fmla="*/ 36 w 36"/>
                <a:gd name="T99" fmla="*/ 76 h 76"/>
                <a:gd name="T100" fmla="*/ 36 w 36"/>
                <a:gd name="T101" fmla="*/ 76 h 76"/>
                <a:gd name="T102" fmla="*/ 26 w 36"/>
                <a:gd name="T103" fmla="*/ 76 h 76"/>
                <a:gd name="T104" fmla="*/ 26 w 36"/>
                <a:gd name="T105" fmla="*/ 76 h 76"/>
                <a:gd name="T106" fmla="*/ 18 w 36"/>
                <a:gd name="T107" fmla="*/ 76 h 76"/>
                <a:gd name="T108" fmla="*/ 18 w 36"/>
                <a:gd name="T109" fmla="*/ 76 h 76"/>
                <a:gd name="T110" fmla="*/ 10 w 36"/>
                <a:gd name="T111" fmla="*/ 76 h 76"/>
                <a:gd name="T112" fmla="*/ 10 w 36"/>
                <a:gd name="T113" fmla="*/ 76 h 76"/>
                <a:gd name="T114" fmla="*/ 0 w 36"/>
                <a:gd name="T115" fmla="*/ 76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
                <a:gd name="T175" fmla="*/ 0 h 76"/>
                <a:gd name="T176" fmla="*/ 36 w 36"/>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 h="76">
                  <a:moveTo>
                    <a:pt x="0" y="72"/>
                  </a:moveTo>
                  <a:lnTo>
                    <a:pt x="0" y="72"/>
                  </a:lnTo>
                  <a:lnTo>
                    <a:pt x="8" y="70"/>
                  </a:lnTo>
                  <a:lnTo>
                    <a:pt x="10" y="68"/>
                  </a:lnTo>
                  <a:lnTo>
                    <a:pt x="10" y="64"/>
                  </a:lnTo>
                  <a:lnTo>
                    <a:pt x="10" y="52"/>
                  </a:lnTo>
                  <a:lnTo>
                    <a:pt x="10" y="44"/>
                  </a:lnTo>
                  <a:lnTo>
                    <a:pt x="10" y="20"/>
                  </a:lnTo>
                  <a:lnTo>
                    <a:pt x="10" y="10"/>
                  </a:lnTo>
                  <a:lnTo>
                    <a:pt x="10" y="6"/>
                  </a:lnTo>
                  <a:lnTo>
                    <a:pt x="8" y="4"/>
                  </a:lnTo>
                  <a:lnTo>
                    <a:pt x="2" y="4"/>
                  </a:lnTo>
                  <a:lnTo>
                    <a:pt x="0" y="4"/>
                  </a:lnTo>
                  <a:lnTo>
                    <a:pt x="0" y="0"/>
                  </a:lnTo>
                  <a:lnTo>
                    <a:pt x="10" y="0"/>
                  </a:lnTo>
                  <a:lnTo>
                    <a:pt x="18" y="0"/>
                  </a:lnTo>
                  <a:lnTo>
                    <a:pt x="26" y="0"/>
                  </a:lnTo>
                  <a:lnTo>
                    <a:pt x="36" y="0"/>
                  </a:lnTo>
                  <a:lnTo>
                    <a:pt x="36" y="4"/>
                  </a:lnTo>
                  <a:lnTo>
                    <a:pt x="34" y="4"/>
                  </a:lnTo>
                  <a:lnTo>
                    <a:pt x="30" y="4"/>
                  </a:lnTo>
                  <a:lnTo>
                    <a:pt x="26" y="8"/>
                  </a:lnTo>
                  <a:lnTo>
                    <a:pt x="26" y="14"/>
                  </a:lnTo>
                  <a:lnTo>
                    <a:pt x="26" y="32"/>
                  </a:lnTo>
                  <a:lnTo>
                    <a:pt x="26" y="54"/>
                  </a:lnTo>
                  <a:lnTo>
                    <a:pt x="26" y="64"/>
                  </a:lnTo>
                  <a:lnTo>
                    <a:pt x="28" y="68"/>
                  </a:lnTo>
                  <a:lnTo>
                    <a:pt x="30" y="70"/>
                  </a:lnTo>
                  <a:lnTo>
                    <a:pt x="34" y="72"/>
                  </a:lnTo>
                  <a:lnTo>
                    <a:pt x="36" y="72"/>
                  </a:lnTo>
                  <a:lnTo>
                    <a:pt x="36" y="76"/>
                  </a:lnTo>
                  <a:lnTo>
                    <a:pt x="26" y="76"/>
                  </a:lnTo>
                  <a:lnTo>
                    <a:pt x="18" y="76"/>
                  </a:lnTo>
                  <a:lnTo>
                    <a:pt x="10" y="76"/>
                  </a:lnTo>
                  <a:lnTo>
                    <a:pt x="0"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3" name="Freeform 62"/>
            <p:cNvSpPr>
              <a:spLocks noEditPoints="1"/>
            </p:cNvSpPr>
            <p:nvPr/>
          </p:nvSpPr>
          <p:spPr bwMode="auto">
            <a:xfrm>
              <a:off x="2096" y="1036"/>
              <a:ext cx="84" cy="78"/>
            </a:xfrm>
            <a:custGeom>
              <a:avLst/>
              <a:gdLst>
                <a:gd name="T0" fmla="*/ 0 w 84"/>
                <a:gd name="T1" fmla="*/ 74 h 78"/>
                <a:gd name="T2" fmla="*/ 0 w 84"/>
                <a:gd name="T3" fmla="*/ 74 h 78"/>
                <a:gd name="T4" fmla="*/ 2 w 84"/>
                <a:gd name="T5" fmla="*/ 74 h 78"/>
                <a:gd name="T6" fmla="*/ 6 w 84"/>
                <a:gd name="T7" fmla="*/ 72 h 78"/>
                <a:gd name="T8" fmla="*/ 8 w 84"/>
                <a:gd name="T9" fmla="*/ 70 h 78"/>
                <a:gd name="T10" fmla="*/ 10 w 84"/>
                <a:gd name="T11" fmla="*/ 56 h 78"/>
                <a:gd name="T12" fmla="*/ 10 w 84"/>
                <a:gd name="T13" fmla="*/ 46 h 78"/>
                <a:gd name="T14" fmla="*/ 10 w 84"/>
                <a:gd name="T15" fmla="*/ 32 h 78"/>
                <a:gd name="T16" fmla="*/ 10 w 84"/>
                <a:gd name="T17" fmla="*/ 30 h 78"/>
                <a:gd name="T18" fmla="*/ 10 w 84"/>
                <a:gd name="T19" fmla="*/ 18 h 78"/>
                <a:gd name="T20" fmla="*/ 8 w 84"/>
                <a:gd name="T21" fmla="*/ 8 h 78"/>
                <a:gd name="T22" fmla="*/ 6 w 84"/>
                <a:gd name="T23" fmla="*/ 6 h 78"/>
                <a:gd name="T24" fmla="*/ 2 w 84"/>
                <a:gd name="T25" fmla="*/ 6 h 78"/>
                <a:gd name="T26" fmla="*/ 2 w 84"/>
                <a:gd name="T27" fmla="*/ 6 h 78"/>
                <a:gd name="T28" fmla="*/ 0 w 84"/>
                <a:gd name="T29" fmla="*/ 2 h 78"/>
                <a:gd name="T30" fmla="*/ 8 w 84"/>
                <a:gd name="T31" fmla="*/ 2 h 78"/>
                <a:gd name="T32" fmla="*/ 14 w 84"/>
                <a:gd name="T33" fmla="*/ 2 h 78"/>
                <a:gd name="T34" fmla="*/ 28 w 84"/>
                <a:gd name="T35" fmla="*/ 2 h 78"/>
                <a:gd name="T36" fmla="*/ 38 w 84"/>
                <a:gd name="T37" fmla="*/ 0 h 78"/>
                <a:gd name="T38" fmla="*/ 48 w 84"/>
                <a:gd name="T39" fmla="*/ 2 h 78"/>
                <a:gd name="T40" fmla="*/ 64 w 84"/>
                <a:gd name="T41" fmla="*/ 6 h 78"/>
                <a:gd name="T42" fmla="*/ 72 w 84"/>
                <a:gd name="T43" fmla="*/ 12 h 78"/>
                <a:gd name="T44" fmla="*/ 80 w 84"/>
                <a:gd name="T45" fmla="*/ 24 h 78"/>
                <a:gd name="T46" fmla="*/ 84 w 84"/>
                <a:gd name="T47" fmla="*/ 40 h 78"/>
                <a:gd name="T48" fmla="*/ 82 w 84"/>
                <a:gd name="T49" fmla="*/ 48 h 78"/>
                <a:gd name="T50" fmla="*/ 76 w 84"/>
                <a:gd name="T51" fmla="*/ 62 h 78"/>
                <a:gd name="T52" fmla="*/ 70 w 84"/>
                <a:gd name="T53" fmla="*/ 68 h 78"/>
                <a:gd name="T54" fmla="*/ 56 w 84"/>
                <a:gd name="T55" fmla="*/ 76 h 78"/>
                <a:gd name="T56" fmla="*/ 38 w 84"/>
                <a:gd name="T57" fmla="*/ 78 h 78"/>
                <a:gd name="T58" fmla="*/ 28 w 84"/>
                <a:gd name="T59" fmla="*/ 78 h 78"/>
                <a:gd name="T60" fmla="*/ 12 w 84"/>
                <a:gd name="T61" fmla="*/ 78 h 78"/>
                <a:gd name="T62" fmla="*/ 2 w 84"/>
                <a:gd name="T63" fmla="*/ 78 h 78"/>
                <a:gd name="T64" fmla="*/ 24 w 84"/>
                <a:gd name="T65" fmla="*/ 70 h 78"/>
                <a:gd name="T66" fmla="*/ 30 w 84"/>
                <a:gd name="T67" fmla="*/ 70 h 78"/>
                <a:gd name="T68" fmla="*/ 38 w 84"/>
                <a:gd name="T69" fmla="*/ 70 h 78"/>
                <a:gd name="T70" fmla="*/ 50 w 84"/>
                <a:gd name="T71" fmla="*/ 70 h 78"/>
                <a:gd name="T72" fmla="*/ 60 w 84"/>
                <a:gd name="T73" fmla="*/ 64 h 78"/>
                <a:gd name="T74" fmla="*/ 62 w 84"/>
                <a:gd name="T75" fmla="*/ 58 h 78"/>
                <a:gd name="T76" fmla="*/ 66 w 84"/>
                <a:gd name="T77" fmla="*/ 42 h 78"/>
                <a:gd name="T78" fmla="*/ 64 w 84"/>
                <a:gd name="T79" fmla="*/ 28 h 78"/>
                <a:gd name="T80" fmla="*/ 58 w 84"/>
                <a:gd name="T81" fmla="*/ 16 h 78"/>
                <a:gd name="T82" fmla="*/ 54 w 84"/>
                <a:gd name="T83" fmla="*/ 14 h 78"/>
                <a:gd name="T84" fmla="*/ 42 w 84"/>
                <a:gd name="T85" fmla="*/ 8 h 78"/>
                <a:gd name="T86" fmla="*/ 36 w 84"/>
                <a:gd name="T87" fmla="*/ 8 h 78"/>
                <a:gd name="T88" fmla="*/ 32 w 84"/>
                <a:gd name="T89" fmla="*/ 8 h 78"/>
                <a:gd name="T90" fmla="*/ 24 w 84"/>
                <a:gd name="T91" fmla="*/ 10 h 78"/>
                <a:gd name="T92" fmla="*/ 24 w 84"/>
                <a:gd name="T93" fmla="*/ 34 h 78"/>
                <a:gd name="T94" fmla="*/ 24 w 84"/>
                <a:gd name="T95" fmla="*/ 70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78"/>
                <a:gd name="T146" fmla="*/ 84 w 84"/>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78">
                  <a:moveTo>
                    <a:pt x="0" y="78"/>
                  </a:moveTo>
                  <a:lnTo>
                    <a:pt x="0" y="74"/>
                  </a:lnTo>
                  <a:lnTo>
                    <a:pt x="2" y="74"/>
                  </a:lnTo>
                  <a:lnTo>
                    <a:pt x="6" y="72"/>
                  </a:lnTo>
                  <a:lnTo>
                    <a:pt x="8" y="70"/>
                  </a:lnTo>
                  <a:lnTo>
                    <a:pt x="10" y="66"/>
                  </a:lnTo>
                  <a:lnTo>
                    <a:pt x="10" y="56"/>
                  </a:lnTo>
                  <a:lnTo>
                    <a:pt x="10" y="52"/>
                  </a:lnTo>
                  <a:lnTo>
                    <a:pt x="10" y="46"/>
                  </a:lnTo>
                  <a:lnTo>
                    <a:pt x="10" y="32"/>
                  </a:lnTo>
                  <a:lnTo>
                    <a:pt x="10" y="30"/>
                  </a:lnTo>
                  <a:lnTo>
                    <a:pt x="10" y="18"/>
                  </a:lnTo>
                  <a:lnTo>
                    <a:pt x="10" y="12"/>
                  </a:lnTo>
                  <a:lnTo>
                    <a:pt x="8" y="8"/>
                  </a:lnTo>
                  <a:lnTo>
                    <a:pt x="6" y="6"/>
                  </a:lnTo>
                  <a:lnTo>
                    <a:pt x="2" y="6"/>
                  </a:lnTo>
                  <a:lnTo>
                    <a:pt x="0" y="6"/>
                  </a:lnTo>
                  <a:lnTo>
                    <a:pt x="0" y="2"/>
                  </a:lnTo>
                  <a:lnTo>
                    <a:pt x="8" y="2"/>
                  </a:lnTo>
                  <a:lnTo>
                    <a:pt x="14" y="2"/>
                  </a:lnTo>
                  <a:lnTo>
                    <a:pt x="28" y="2"/>
                  </a:lnTo>
                  <a:lnTo>
                    <a:pt x="38" y="0"/>
                  </a:lnTo>
                  <a:lnTo>
                    <a:pt x="48" y="2"/>
                  </a:lnTo>
                  <a:lnTo>
                    <a:pt x="58" y="4"/>
                  </a:lnTo>
                  <a:lnTo>
                    <a:pt x="64" y="6"/>
                  </a:lnTo>
                  <a:lnTo>
                    <a:pt x="72" y="12"/>
                  </a:lnTo>
                  <a:lnTo>
                    <a:pt x="76" y="16"/>
                  </a:lnTo>
                  <a:lnTo>
                    <a:pt x="80" y="24"/>
                  </a:lnTo>
                  <a:lnTo>
                    <a:pt x="82" y="30"/>
                  </a:lnTo>
                  <a:lnTo>
                    <a:pt x="84" y="40"/>
                  </a:lnTo>
                  <a:lnTo>
                    <a:pt x="82" y="48"/>
                  </a:lnTo>
                  <a:lnTo>
                    <a:pt x="80" y="56"/>
                  </a:lnTo>
                  <a:lnTo>
                    <a:pt x="76" y="62"/>
                  </a:lnTo>
                  <a:lnTo>
                    <a:pt x="70" y="68"/>
                  </a:lnTo>
                  <a:lnTo>
                    <a:pt x="64" y="72"/>
                  </a:lnTo>
                  <a:lnTo>
                    <a:pt x="56" y="76"/>
                  </a:lnTo>
                  <a:lnTo>
                    <a:pt x="48" y="78"/>
                  </a:lnTo>
                  <a:lnTo>
                    <a:pt x="38" y="78"/>
                  </a:lnTo>
                  <a:lnTo>
                    <a:pt x="28" y="78"/>
                  </a:lnTo>
                  <a:lnTo>
                    <a:pt x="12" y="78"/>
                  </a:lnTo>
                  <a:lnTo>
                    <a:pt x="2" y="78"/>
                  </a:lnTo>
                  <a:lnTo>
                    <a:pt x="0" y="78"/>
                  </a:lnTo>
                  <a:close/>
                  <a:moveTo>
                    <a:pt x="24" y="70"/>
                  </a:moveTo>
                  <a:lnTo>
                    <a:pt x="24" y="70"/>
                  </a:lnTo>
                  <a:lnTo>
                    <a:pt x="30" y="70"/>
                  </a:lnTo>
                  <a:lnTo>
                    <a:pt x="38" y="70"/>
                  </a:lnTo>
                  <a:lnTo>
                    <a:pt x="50" y="70"/>
                  </a:lnTo>
                  <a:lnTo>
                    <a:pt x="54" y="66"/>
                  </a:lnTo>
                  <a:lnTo>
                    <a:pt x="60" y="64"/>
                  </a:lnTo>
                  <a:lnTo>
                    <a:pt x="62" y="58"/>
                  </a:lnTo>
                  <a:lnTo>
                    <a:pt x="64" y="54"/>
                  </a:lnTo>
                  <a:lnTo>
                    <a:pt x="66" y="42"/>
                  </a:lnTo>
                  <a:lnTo>
                    <a:pt x="64" y="28"/>
                  </a:lnTo>
                  <a:lnTo>
                    <a:pt x="62" y="22"/>
                  </a:lnTo>
                  <a:lnTo>
                    <a:pt x="58" y="16"/>
                  </a:lnTo>
                  <a:lnTo>
                    <a:pt x="54" y="14"/>
                  </a:lnTo>
                  <a:lnTo>
                    <a:pt x="48" y="10"/>
                  </a:lnTo>
                  <a:lnTo>
                    <a:pt x="42" y="8"/>
                  </a:lnTo>
                  <a:lnTo>
                    <a:pt x="36" y="8"/>
                  </a:lnTo>
                  <a:lnTo>
                    <a:pt x="32" y="8"/>
                  </a:lnTo>
                  <a:lnTo>
                    <a:pt x="24" y="10"/>
                  </a:lnTo>
                  <a:lnTo>
                    <a:pt x="24" y="34"/>
                  </a:lnTo>
                  <a:lnTo>
                    <a:pt x="24" y="56"/>
                  </a:lnTo>
                  <a:lnTo>
                    <a:pt x="24" y="7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4" name="Freeform 63"/>
            <p:cNvSpPr>
              <a:spLocks/>
            </p:cNvSpPr>
            <p:nvPr/>
          </p:nvSpPr>
          <p:spPr bwMode="auto">
            <a:xfrm>
              <a:off x="2096" y="1036"/>
              <a:ext cx="84" cy="78"/>
            </a:xfrm>
            <a:custGeom>
              <a:avLst/>
              <a:gdLst>
                <a:gd name="T0" fmla="*/ 0 w 84"/>
                <a:gd name="T1" fmla="*/ 74 h 78"/>
                <a:gd name="T2" fmla="*/ 0 w 84"/>
                <a:gd name="T3" fmla="*/ 74 h 78"/>
                <a:gd name="T4" fmla="*/ 2 w 84"/>
                <a:gd name="T5" fmla="*/ 74 h 78"/>
                <a:gd name="T6" fmla="*/ 6 w 84"/>
                <a:gd name="T7" fmla="*/ 72 h 78"/>
                <a:gd name="T8" fmla="*/ 8 w 84"/>
                <a:gd name="T9" fmla="*/ 70 h 78"/>
                <a:gd name="T10" fmla="*/ 10 w 84"/>
                <a:gd name="T11" fmla="*/ 56 h 78"/>
                <a:gd name="T12" fmla="*/ 10 w 84"/>
                <a:gd name="T13" fmla="*/ 46 h 78"/>
                <a:gd name="T14" fmla="*/ 10 w 84"/>
                <a:gd name="T15" fmla="*/ 32 h 78"/>
                <a:gd name="T16" fmla="*/ 10 w 84"/>
                <a:gd name="T17" fmla="*/ 30 h 78"/>
                <a:gd name="T18" fmla="*/ 10 w 84"/>
                <a:gd name="T19" fmla="*/ 18 h 78"/>
                <a:gd name="T20" fmla="*/ 8 w 84"/>
                <a:gd name="T21" fmla="*/ 8 h 78"/>
                <a:gd name="T22" fmla="*/ 6 w 84"/>
                <a:gd name="T23" fmla="*/ 6 h 78"/>
                <a:gd name="T24" fmla="*/ 2 w 84"/>
                <a:gd name="T25" fmla="*/ 6 h 78"/>
                <a:gd name="T26" fmla="*/ 2 w 84"/>
                <a:gd name="T27" fmla="*/ 6 h 78"/>
                <a:gd name="T28" fmla="*/ 0 w 84"/>
                <a:gd name="T29" fmla="*/ 2 h 78"/>
                <a:gd name="T30" fmla="*/ 8 w 84"/>
                <a:gd name="T31" fmla="*/ 2 h 78"/>
                <a:gd name="T32" fmla="*/ 14 w 84"/>
                <a:gd name="T33" fmla="*/ 2 h 78"/>
                <a:gd name="T34" fmla="*/ 28 w 84"/>
                <a:gd name="T35" fmla="*/ 2 h 78"/>
                <a:gd name="T36" fmla="*/ 38 w 84"/>
                <a:gd name="T37" fmla="*/ 0 h 78"/>
                <a:gd name="T38" fmla="*/ 48 w 84"/>
                <a:gd name="T39" fmla="*/ 2 h 78"/>
                <a:gd name="T40" fmla="*/ 64 w 84"/>
                <a:gd name="T41" fmla="*/ 6 h 78"/>
                <a:gd name="T42" fmla="*/ 72 w 84"/>
                <a:gd name="T43" fmla="*/ 12 h 78"/>
                <a:gd name="T44" fmla="*/ 80 w 84"/>
                <a:gd name="T45" fmla="*/ 24 h 78"/>
                <a:gd name="T46" fmla="*/ 84 w 84"/>
                <a:gd name="T47" fmla="*/ 40 h 78"/>
                <a:gd name="T48" fmla="*/ 82 w 84"/>
                <a:gd name="T49" fmla="*/ 48 h 78"/>
                <a:gd name="T50" fmla="*/ 76 w 84"/>
                <a:gd name="T51" fmla="*/ 62 h 78"/>
                <a:gd name="T52" fmla="*/ 70 w 84"/>
                <a:gd name="T53" fmla="*/ 68 h 78"/>
                <a:gd name="T54" fmla="*/ 56 w 84"/>
                <a:gd name="T55" fmla="*/ 76 h 78"/>
                <a:gd name="T56" fmla="*/ 38 w 84"/>
                <a:gd name="T57" fmla="*/ 78 h 78"/>
                <a:gd name="T58" fmla="*/ 28 w 84"/>
                <a:gd name="T59" fmla="*/ 78 h 78"/>
                <a:gd name="T60" fmla="*/ 12 w 84"/>
                <a:gd name="T61" fmla="*/ 78 h 78"/>
                <a:gd name="T62" fmla="*/ 2 w 84"/>
                <a:gd name="T63" fmla="*/ 7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8"/>
                <a:gd name="T98" fmla="*/ 84 w 8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8">
                  <a:moveTo>
                    <a:pt x="0" y="78"/>
                  </a:moveTo>
                  <a:lnTo>
                    <a:pt x="0" y="74"/>
                  </a:lnTo>
                  <a:lnTo>
                    <a:pt x="2" y="74"/>
                  </a:lnTo>
                  <a:lnTo>
                    <a:pt x="6" y="72"/>
                  </a:lnTo>
                  <a:lnTo>
                    <a:pt x="8" y="70"/>
                  </a:lnTo>
                  <a:lnTo>
                    <a:pt x="10" y="66"/>
                  </a:lnTo>
                  <a:lnTo>
                    <a:pt x="10" y="56"/>
                  </a:lnTo>
                  <a:lnTo>
                    <a:pt x="10" y="52"/>
                  </a:lnTo>
                  <a:lnTo>
                    <a:pt x="10" y="46"/>
                  </a:lnTo>
                  <a:lnTo>
                    <a:pt x="10" y="32"/>
                  </a:lnTo>
                  <a:lnTo>
                    <a:pt x="10" y="30"/>
                  </a:lnTo>
                  <a:lnTo>
                    <a:pt x="10" y="18"/>
                  </a:lnTo>
                  <a:lnTo>
                    <a:pt x="10" y="12"/>
                  </a:lnTo>
                  <a:lnTo>
                    <a:pt x="8" y="8"/>
                  </a:lnTo>
                  <a:lnTo>
                    <a:pt x="6" y="6"/>
                  </a:lnTo>
                  <a:lnTo>
                    <a:pt x="2" y="6"/>
                  </a:lnTo>
                  <a:lnTo>
                    <a:pt x="0" y="6"/>
                  </a:lnTo>
                  <a:lnTo>
                    <a:pt x="0" y="2"/>
                  </a:lnTo>
                  <a:lnTo>
                    <a:pt x="8" y="2"/>
                  </a:lnTo>
                  <a:lnTo>
                    <a:pt x="14" y="2"/>
                  </a:lnTo>
                  <a:lnTo>
                    <a:pt x="28" y="2"/>
                  </a:lnTo>
                  <a:lnTo>
                    <a:pt x="38" y="0"/>
                  </a:lnTo>
                  <a:lnTo>
                    <a:pt x="48" y="2"/>
                  </a:lnTo>
                  <a:lnTo>
                    <a:pt x="58" y="4"/>
                  </a:lnTo>
                  <a:lnTo>
                    <a:pt x="64" y="6"/>
                  </a:lnTo>
                  <a:lnTo>
                    <a:pt x="72" y="12"/>
                  </a:lnTo>
                  <a:lnTo>
                    <a:pt x="76" y="16"/>
                  </a:lnTo>
                  <a:lnTo>
                    <a:pt x="80" y="24"/>
                  </a:lnTo>
                  <a:lnTo>
                    <a:pt x="82" y="30"/>
                  </a:lnTo>
                  <a:lnTo>
                    <a:pt x="84" y="40"/>
                  </a:lnTo>
                  <a:lnTo>
                    <a:pt x="82" y="48"/>
                  </a:lnTo>
                  <a:lnTo>
                    <a:pt x="80" y="56"/>
                  </a:lnTo>
                  <a:lnTo>
                    <a:pt x="76" y="62"/>
                  </a:lnTo>
                  <a:lnTo>
                    <a:pt x="70" y="68"/>
                  </a:lnTo>
                  <a:lnTo>
                    <a:pt x="64" y="72"/>
                  </a:lnTo>
                  <a:lnTo>
                    <a:pt x="56" y="76"/>
                  </a:lnTo>
                  <a:lnTo>
                    <a:pt x="48" y="78"/>
                  </a:lnTo>
                  <a:lnTo>
                    <a:pt x="38" y="78"/>
                  </a:lnTo>
                  <a:lnTo>
                    <a:pt x="28" y="78"/>
                  </a:lnTo>
                  <a:lnTo>
                    <a:pt x="12" y="78"/>
                  </a:lnTo>
                  <a:lnTo>
                    <a:pt x="2" y="78"/>
                  </a:lnTo>
                  <a:lnTo>
                    <a:pt x="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5" name="Freeform 64"/>
            <p:cNvSpPr>
              <a:spLocks/>
            </p:cNvSpPr>
            <p:nvPr/>
          </p:nvSpPr>
          <p:spPr bwMode="auto">
            <a:xfrm>
              <a:off x="2120" y="1044"/>
              <a:ext cx="42" cy="62"/>
            </a:xfrm>
            <a:custGeom>
              <a:avLst/>
              <a:gdLst>
                <a:gd name="T0" fmla="*/ 0 w 42"/>
                <a:gd name="T1" fmla="*/ 62 h 62"/>
                <a:gd name="T2" fmla="*/ 0 w 42"/>
                <a:gd name="T3" fmla="*/ 62 h 62"/>
                <a:gd name="T4" fmla="*/ 6 w 42"/>
                <a:gd name="T5" fmla="*/ 62 h 62"/>
                <a:gd name="T6" fmla="*/ 6 w 42"/>
                <a:gd name="T7" fmla="*/ 62 h 62"/>
                <a:gd name="T8" fmla="*/ 14 w 42"/>
                <a:gd name="T9" fmla="*/ 62 h 62"/>
                <a:gd name="T10" fmla="*/ 14 w 42"/>
                <a:gd name="T11" fmla="*/ 62 h 62"/>
                <a:gd name="T12" fmla="*/ 26 w 42"/>
                <a:gd name="T13" fmla="*/ 62 h 62"/>
                <a:gd name="T14" fmla="*/ 30 w 42"/>
                <a:gd name="T15" fmla="*/ 58 h 62"/>
                <a:gd name="T16" fmla="*/ 36 w 42"/>
                <a:gd name="T17" fmla="*/ 56 h 62"/>
                <a:gd name="T18" fmla="*/ 36 w 42"/>
                <a:gd name="T19" fmla="*/ 56 h 62"/>
                <a:gd name="T20" fmla="*/ 38 w 42"/>
                <a:gd name="T21" fmla="*/ 50 h 62"/>
                <a:gd name="T22" fmla="*/ 40 w 42"/>
                <a:gd name="T23" fmla="*/ 46 h 62"/>
                <a:gd name="T24" fmla="*/ 42 w 42"/>
                <a:gd name="T25" fmla="*/ 34 h 62"/>
                <a:gd name="T26" fmla="*/ 42 w 42"/>
                <a:gd name="T27" fmla="*/ 34 h 62"/>
                <a:gd name="T28" fmla="*/ 40 w 42"/>
                <a:gd name="T29" fmla="*/ 20 h 62"/>
                <a:gd name="T30" fmla="*/ 38 w 42"/>
                <a:gd name="T31" fmla="*/ 14 h 62"/>
                <a:gd name="T32" fmla="*/ 34 w 42"/>
                <a:gd name="T33" fmla="*/ 8 h 62"/>
                <a:gd name="T34" fmla="*/ 34 w 42"/>
                <a:gd name="T35" fmla="*/ 8 h 62"/>
                <a:gd name="T36" fmla="*/ 30 w 42"/>
                <a:gd name="T37" fmla="*/ 6 h 62"/>
                <a:gd name="T38" fmla="*/ 24 w 42"/>
                <a:gd name="T39" fmla="*/ 2 h 62"/>
                <a:gd name="T40" fmla="*/ 18 w 42"/>
                <a:gd name="T41" fmla="*/ 0 h 62"/>
                <a:gd name="T42" fmla="*/ 12 w 42"/>
                <a:gd name="T43" fmla="*/ 0 h 62"/>
                <a:gd name="T44" fmla="*/ 12 w 42"/>
                <a:gd name="T45" fmla="*/ 0 h 62"/>
                <a:gd name="T46" fmla="*/ 8 w 42"/>
                <a:gd name="T47" fmla="*/ 0 h 62"/>
                <a:gd name="T48" fmla="*/ 8 w 42"/>
                <a:gd name="T49" fmla="*/ 0 h 62"/>
                <a:gd name="T50" fmla="*/ 0 w 42"/>
                <a:gd name="T51" fmla="*/ 2 h 62"/>
                <a:gd name="T52" fmla="*/ 0 w 42"/>
                <a:gd name="T53" fmla="*/ 2 h 62"/>
                <a:gd name="T54" fmla="*/ 0 w 42"/>
                <a:gd name="T55" fmla="*/ 26 h 62"/>
                <a:gd name="T56" fmla="*/ 0 w 42"/>
                <a:gd name="T57" fmla="*/ 26 h 62"/>
                <a:gd name="T58" fmla="*/ 0 w 42"/>
                <a:gd name="T59" fmla="*/ 48 h 62"/>
                <a:gd name="T60" fmla="*/ 0 w 42"/>
                <a:gd name="T61" fmla="*/ 6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62"/>
                <a:gd name="T95" fmla="*/ 42 w 42"/>
                <a:gd name="T96" fmla="*/ 62 h 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62">
                  <a:moveTo>
                    <a:pt x="0" y="62"/>
                  </a:moveTo>
                  <a:lnTo>
                    <a:pt x="0" y="62"/>
                  </a:lnTo>
                  <a:lnTo>
                    <a:pt x="6" y="62"/>
                  </a:lnTo>
                  <a:lnTo>
                    <a:pt x="14" y="62"/>
                  </a:lnTo>
                  <a:lnTo>
                    <a:pt x="26" y="62"/>
                  </a:lnTo>
                  <a:lnTo>
                    <a:pt x="30" y="58"/>
                  </a:lnTo>
                  <a:lnTo>
                    <a:pt x="36" y="56"/>
                  </a:lnTo>
                  <a:lnTo>
                    <a:pt x="38" y="50"/>
                  </a:lnTo>
                  <a:lnTo>
                    <a:pt x="40" y="46"/>
                  </a:lnTo>
                  <a:lnTo>
                    <a:pt x="42" y="34"/>
                  </a:lnTo>
                  <a:lnTo>
                    <a:pt x="40" y="20"/>
                  </a:lnTo>
                  <a:lnTo>
                    <a:pt x="38" y="14"/>
                  </a:lnTo>
                  <a:lnTo>
                    <a:pt x="34" y="8"/>
                  </a:lnTo>
                  <a:lnTo>
                    <a:pt x="30" y="6"/>
                  </a:lnTo>
                  <a:lnTo>
                    <a:pt x="24" y="2"/>
                  </a:lnTo>
                  <a:lnTo>
                    <a:pt x="18" y="0"/>
                  </a:lnTo>
                  <a:lnTo>
                    <a:pt x="12" y="0"/>
                  </a:lnTo>
                  <a:lnTo>
                    <a:pt x="8" y="0"/>
                  </a:lnTo>
                  <a:lnTo>
                    <a:pt x="0" y="2"/>
                  </a:lnTo>
                  <a:lnTo>
                    <a:pt x="0" y="26"/>
                  </a:lnTo>
                  <a:lnTo>
                    <a:pt x="0" y="48"/>
                  </a:lnTo>
                  <a:lnTo>
                    <a:pt x="0"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6" name="Freeform 65"/>
            <p:cNvSpPr>
              <a:spLocks noEditPoints="1"/>
            </p:cNvSpPr>
            <p:nvPr/>
          </p:nvSpPr>
          <p:spPr bwMode="auto">
            <a:xfrm>
              <a:off x="2178"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40 w 84"/>
                <a:gd name="T65" fmla="*/ 14 h 78"/>
                <a:gd name="T66" fmla="*/ 30 w 84"/>
                <a:gd name="T67" fmla="*/ 44 h 78"/>
                <a:gd name="T68" fmla="*/ 34 w 84"/>
                <a:gd name="T69" fmla="*/ 44 h 78"/>
                <a:gd name="T70" fmla="*/ 40 w 84"/>
                <a:gd name="T71" fmla="*/ 44 h 78"/>
                <a:gd name="T72" fmla="*/ 46 w 84"/>
                <a:gd name="T73" fmla="*/ 44 h 78"/>
                <a:gd name="T74" fmla="*/ 40 w 84"/>
                <a:gd name="T75" fmla="*/ 14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78"/>
                <a:gd name="T116" fmla="*/ 84 w 84"/>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close/>
                  <a:moveTo>
                    <a:pt x="40" y="14"/>
                  </a:moveTo>
                  <a:lnTo>
                    <a:pt x="30" y="44"/>
                  </a:lnTo>
                  <a:lnTo>
                    <a:pt x="34" y="44"/>
                  </a:lnTo>
                  <a:lnTo>
                    <a:pt x="40" y="44"/>
                  </a:lnTo>
                  <a:lnTo>
                    <a:pt x="46" y="44"/>
                  </a:lnTo>
                  <a:lnTo>
                    <a:pt x="52" y="44"/>
                  </a:lnTo>
                  <a:lnTo>
                    <a:pt x="40" y="1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7" name="Freeform 66"/>
            <p:cNvSpPr>
              <a:spLocks/>
            </p:cNvSpPr>
            <p:nvPr/>
          </p:nvSpPr>
          <p:spPr bwMode="auto">
            <a:xfrm>
              <a:off x="2178"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8"/>
                <a:gd name="T98" fmla="*/ 84 w 8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8" name="Freeform 67"/>
            <p:cNvSpPr>
              <a:spLocks/>
            </p:cNvSpPr>
            <p:nvPr/>
          </p:nvSpPr>
          <p:spPr bwMode="auto">
            <a:xfrm>
              <a:off x="2208" y="1050"/>
              <a:ext cx="22" cy="30"/>
            </a:xfrm>
            <a:custGeom>
              <a:avLst/>
              <a:gdLst>
                <a:gd name="T0" fmla="*/ 10 w 22"/>
                <a:gd name="T1" fmla="*/ 0 h 30"/>
                <a:gd name="T2" fmla="*/ 0 w 22"/>
                <a:gd name="T3" fmla="*/ 30 h 30"/>
                <a:gd name="T4" fmla="*/ 0 w 22"/>
                <a:gd name="T5" fmla="*/ 30 h 30"/>
                <a:gd name="T6" fmla="*/ 4 w 22"/>
                <a:gd name="T7" fmla="*/ 30 h 30"/>
                <a:gd name="T8" fmla="*/ 4 w 22"/>
                <a:gd name="T9" fmla="*/ 30 h 30"/>
                <a:gd name="T10" fmla="*/ 10 w 22"/>
                <a:gd name="T11" fmla="*/ 30 h 30"/>
                <a:gd name="T12" fmla="*/ 10 w 22"/>
                <a:gd name="T13" fmla="*/ 30 h 30"/>
                <a:gd name="T14" fmla="*/ 16 w 22"/>
                <a:gd name="T15" fmla="*/ 30 h 30"/>
                <a:gd name="T16" fmla="*/ 16 w 22"/>
                <a:gd name="T17" fmla="*/ 30 h 30"/>
                <a:gd name="T18" fmla="*/ 22 w 22"/>
                <a:gd name="T19" fmla="*/ 30 h 30"/>
                <a:gd name="T20" fmla="*/ 10 w 22"/>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0"/>
                <a:gd name="T35" fmla="*/ 22 w 22"/>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0">
                  <a:moveTo>
                    <a:pt x="10" y="0"/>
                  </a:moveTo>
                  <a:lnTo>
                    <a:pt x="0" y="30"/>
                  </a:lnTo>
                  <a:lnTo>
                    <a:pt x="4" y="30"/>
                  </a:lnTo>
                  <a:lnTo>
                    <a:pt x="10" y="30"/>
                  </a:lnTo>
                  <a:lnTo>
                    <a:pt x="16" y="30"/>
                  </a:lnTo>
                  <a:lnTo>
                    <a:pt x="22" y="3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9" name="Freeform 68"/>
            <p:cNvSpPr>
              <a:spLocks noEditPoints="1"/>
            </p:cNvSpPr>
            <p:nvPr/>
          </p:nvSpPr>
          <p:spPr bwMode="auto">
            <a:xfrm>
              <a:off x="2302" y="1020"/>
              <a:ext cx="100" cy="94"/>
            </a:xfrm>
            <a:custGeom>
              <a:avLst/>
              <a:gdLst>
                <a:gd name="T0" fmla="*/ 0 w 100"/>
                <a:gd name="T1" fmla="*/ 88 h 94"/>
                <a:gd name="T2" fmla="*/ 0 w 100"/>
                <a:gd name="T3" fmla="*/ 88 h 94"/>
                <a:gd name="T4" fmla="*/ 2 w 100"/>
                <a:gd name="T5" fmla="*/ 88 h 94"/>
                <a:gd name="T6" fmla="*/ 6 w 100"/>
                <a:gd name="T7" fmla="*/ 88 h 94"/>
                <a:gd name="T8" fmla="*/ 10 w 100"/>
                <a:gd name="T9" fmla="*/ 84 h 94"/>
                <a:gd name="T10" fmla="*/ 12 w 100"/>
                <a:gd name="T11" fmla="*/ 66 h 94"/>
                <a:gd name="T12" fmla="*/ 12 w 100"/>
                <a:gd name="T13" fmla="*/ 54 h 94"/>
                <a:gd name="T14" fmla="*/ 12 w 100"/>
                <a:gd name="T15" fmla="*/ 40 h 94"/>
                <a:gd name="T16" fmla="*/ 12 w 100"/>
                <a:gd name="T17" fmla="*/ 36 h 94"/>
                <a:gd name="T18" fmla="*/ 12 w 100"/>
                <a:gd name="T19" fmla="*/ 22 h 94"/>
                <a:gd name="T20" fmla="*/ 10 w 100"/>
                <a:gd name="T21" fmla="*/ 10 h 94"/>
                <a:gd name="T22" fmla="*/ 8 w 100"/>
                <a:gd name="T23" fmla="*/ 8 h 94"/>
                <a:gd name="T24" fmla="*/ 4 w 100"/>
                <a:gd name="T25" fmla="*/ 6 h 94"/>
                <a:gd name="T26" fmla="*/ 2 w 100"/>
                <a:gd name="T27" fmla="*/ 6 h 94"/>
                <a:gd name="T28" fmla="*/ 0 w 100"/>
                <a:gd name="T29" fmla="*/ 0 h 94"/>
                <a:gd name="T30" fmla="*/ 10 w 100"/>
                <a:gd name="T31" fmla="*/ 2 h 94"/>
                <a:gd name="T32" fmla="*/ 18 w 100"/>
                <a:gd name="T33" fmla="*/ 2 h 94"/>
                <a:gd name="T34" fmla="*/ 34 w 100"/>
                <a:gd name="T35" fmla="*/ 2 h 94"/>
                <a:gd name="T36" fmla="*/ 46 w 100"/>
                <a:gd name="T37" fmla="*/ 0 h 94"/>
                <a:gd name="T38" fmla="*/ 58 w 100"/>
                <a:gd name="T39" fmla="*/ 2 h 94"/>
                <a:gd name="T40" fmla="*/ 78 w 100"/>
                <a:gd name="T41" fmla="*/ 8 h 94"/>
                <a:gd name="T42" fmla="*/ 86 w 100"/>
                <a:gd name="T43" fmla="*/ 14 h 94"/>
                <a:gd name="T44" fmla="*/ 96 w 100"/>
                <a:gd name="T45" fmla="*/ 28 h 94"/>
                <a:gd name="T46" fmla="*/ 100 w 100"/>
                <a:gd name="T47" fmla="*/ 48 h 94"/>
                <a:gd name="T48" fmla="*/ 100 w 100"/>
                <a:gd name="T49" fmla="*/ 58 h 94"/>
                <a:gd name="T50" fmla="*/ 92 w 100"/>
                <a:gd name="T51" fmla="*/ 74 h 94"/>
                <a:gd name="T52" fmla="*/ 86 w 100"/>
                <a:gd name="T53" fmla="*/ 82 h 94"/>
                <a:gd name="T54" fmla="*/ 68 w 100"/>
                <a:gd name="T55" fmla="*/ 92 h 94"/>
                <a:gd name="T56" fmla="*/ 46 w 100"/>
                <a:gd name="T57" fmla="*/ 94 h 94"/>
                <a:gd name="T58" fmla="*/ 34 w 100"/>
                <a:gd name="T59" fmla="*/ 94 h 94"/>
                <a:gd name="T60" fmla="*/ 16 w 100"/>
                <a:gd name="T61" fmla="*/ 94 h 94"/>
                <a:gd name="T62" fmla="*/ 2 w 100"/>
                <a:gd name="T63" fmla="*/ 94 h 94"/>
                <a:gd name="T64" fmla="*/ 30 w 100"/>
                <a:gd name="T65" fmla="*/ 84 h 94"/>
                <a:gd name="T66" fmla="*/ 38 w 100"/>
                <a:gd name="T67" fmla="*/ 86 h 94"/>
                <a:gd name="T68" fmla="*/ 46 w 100"/>
                <a:gd name="T69" fmla="*/ 86 h 94"/>
                <a:gd name="T70" fmla="*/ 54 w 100"/>
                <a:gd name="T71" fmla="*/ 84 h 94"/>
                <a:gd name="T72" fmla="*/ 66 w 100"/>
                <a:gd name="T73" fmla="*/ 80 h 94"/>
                <a:gd name="T74" fmla="*/ 72 w 100"/>
                <a:gd name="T75" fmla="*/ 76 h 94"/>
                <a:gd name="T76" fmla="*/ 78 w 100"/>
                <a:gd name="T77" fmla="*/ 64 h 94"/>
                <a:gd name="T78" fmla="*/ 80 w 100"/>
                <a:gd name="T79" fmla="*/ 50 h 94"/>
                <a:gd name="T80" fmla="*/ 80 w 100"/>
                <a:gd name="T81" fmla="*/ 40 h 94"/>
                <a:gd name="T82" fmla="*/ 76 w 100"/>
                <a:gd name="T83" fmla="*/ 26 h 94"/>
                <a:gd name="T84" fmla="*/ 70 w 100"/>
                <a:gd name="T85" fmla="*/ 20 h 94"/>
                <a:gd name="T86" fmla="*/ 58 w 100"/>
                <a:gd name="T87" fmla="*/ 12 h 94"/>
                <a:gd name="T88" fmla="*/ 44 w 100"/>
                <a:gd name="T89" fmla="*/ 10 h 94"/>
                <a:gd name="T90" fmla="*/ 38 w 100"/>
                <a:gd name="T91" fmla="*/ 10 h 94"/>
                <a:gd name="T92" fmla="*/ 30 w 100"/>
                <a:gd name="T93" fmla="*/ 10 h 94"/>
                <a:gd name="T94" fmla="*/ 30 w 100"/>
                <a:gd name="T95" fmla="*/ 40 h 94"/>
                <a:gd name="T96" fmla="*/ 30 w 100"/>
                <a:gd name="T97" fmla="*/ 66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
                <a:gd name="T148" fmla="*/ 0 h 94"/>
                <a:gd name="T149" fmla="*/ 100 w 100"/>
                <a:gd name="T150" fmla="*/ 94 h 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 h="94">
                  <a:moveTo>
                    <a:pt x="0" y="94"/>
                  </a:moveTo>
                  <a:lnTo>
                    <a:pt x="0" y="88"/>
                  </a:lnTo>
                  <a:lnTo>
                    <a:pt x="2" y="88"/>
                  </a:lnTo>
                  <a:lnTo>
                    <a:pt x="6" y="88"/>
                  </a:lnTo>
                  <a:lnTo>
                    <a:pt x="10" y="84"/>
                  </a:lnTo>
                  <a:lnTo>
                    <a:pt x="12" y="78"/>
                  </a:lnTo>
                  <a:lnTo>
                    <a:pt x="12" y="66"/>
                  </a:lnTo>
                  <a:lnTo>
                    <a:pt x="12" y="62"/>
                  </a:lnTo>
                  <a:lnTo>
                    <a:pt x="12" y="54"/>
                  </a:lnTo>
                  <a:lnTo>
                    <a:pt x="12" y="40"/>
                  </a:lnTo>
                  <a:lnTo>
                    <a:pt x="12" y="36"/>
                  </a:lnTo>
                  <a:lnTo>
                    <a:pt x="12" y="22"/>
                  </a:lnTo>
                  <a:lnTo>
                    <a:pt x="12" y="14"/>
                  </a:lnTo>
                  <a:lnTo>
                    <a:pt x="10" y="10"/>
                  </a:lnTo>
                  <a:lnTo>
                    <a:pt x="8" y="8"/>
                  </a:lnTo>
                  <a:lnTo>
                    <a:pt x="4" y="6"/>
                  </a:lnTo>
                  <a:lnTo>
                    <a:pt x="2" y="6"/>
                  </a:lnTo>
                  <a:lnTo>
                    <a:pt x="0" y="6"/>
                  </a:lnTo>
                  <a:lnTo>
                    <a:pt x="0" y="0"/>
                  </a:lnTo>
                  <a:lnTo>
                    <a:pt x="10" y="2"/>
                  </a:lnTo>
                  <a:lnTo>
                    <a:pt x="18" y="2"/>
                  </a:lnTo>
                  <a:lnTo>
                    <a:pt x="34" y="2"/>
                  </a:lnTo>
                  <a:lnTo>
                    <a:pt x="46" y="0"/>
                  </a:lnTo>
                  <a:lnTo>
                    <a:pt x="58" y="2"/>
                  </a:lnTo>
                  <a:lnTo>
                    <a:pt x="70" y="4"/>
                  </a:lnTo>
                  <a:lnTo>
                    <a:pt x="78" y="8"/>
                  </a:lnTo>
                  <a:lnTo>
                    <a:pt x="86" y="14"/>
                  </a:lnTo>
                  <a:lnTo>
                    <a:pt x="92" y="20"/>
                  </a:lnTo>
                  <a:lnTo>
                    <a:pt x="96" y="28"/>
                  </a:lnTo>
                  <a:lnTo>
                    <a:pt x="100" y="38"/>
                  </a:lnTo>
                  <a:lnTo>
                    <a:pt x="100" y="48"/>
                  </a:lnTo>
                  <a:lnTo>
                    <a:pt x="100" y="58"/>
                  </a:lnTo>
                  <a:lnTo>
                    <a:pt x="96" y="66"/>
                  </a:lnTo>
                  <a:lnTo>
                    <a:pt x="92" y="74"/>
                  </a:lnTo>
                  <a:lnTo>
                    <a:pt x="86" y="82"/>
                  </a:lnTo>
                  <a:lnTo>
                    <a:pt x="78" y="88"/>
                  </a:lnTo>
                  <a:lnTo>
                    <a:pt x="68" y="92"/>
                  </a:lnTo>
                  <a:lnTo>
                    <a:pt x="58" y="94"/>
                  </a:lnTo>
                  <a:lnTo>
                    <a:pt x="46" y="94"/>
                  </a:lnTo>
                  <a:lnTo>
                    <a:pt x="34" y="94"/>
                  </a:lnTo>
                  <a:lnTo>
                    <a:pt x="16" y="94"/>
                  </a:lnTo>
                  <a:lnTo>
                    <a:pt x="2" y="94"/>
                  </a:lnTo>
                  <a:lnTo>
                    <a:pt x="0" y="94"/>
                  </a:lnTo>
                  <a:close/>
                  <a:moveTo>
                    <a:pt x="30" y="84"/>
                  </a:moveTo>
                  <a:lnTo>
                    <a:pt x="30" y="84"/>
                  </a:lnTo>
                  <a:lnTo>
                    <a:pt x="38" y="86"/>
                  </a:lnTo>
                  <a:lnTo>
                    <a:pt x="46" y="86"/>
                  </a:lnTo>
                  <a:lnTo>
                    <a:pt x="54" y="84"/>
                  </a:lnTo>
                  <a:lnTo>
                    <a:pt x="60" y="84"/>
                  </a:lnTo>
                  <a:lnTo>
                    <a:pt x="66" y="80"/>
                  </a:lnTo>
                  <a:lnTo>
                    <a:pt x="72" y="76"/>
                  </a:lnTo>
                  <a:lnTo>
                    <a:pt x="76" y="72"/>
                  </a:lnTo>
                  <a:lnTo>
                    <a:pt x="78" y="64"/>
                  </a:lnTo>
                  <a:lnTo>
                    <a:pt x="80" y="58"/>
                  </a:lnTo>
                  <a:lnTo>
                    <a:pt x="80" y="50"/>
                  </a:lnTo>
                  <a:lnTo>
                    <a:pt x="80" y="40"/>
                  </a:lnTo>
                  <a:lnTo>
                    <a:pt x="78" y="32"/>
                  </a:lnTo>
                  <a:lnTo>
                    <a:pt x="76" y="26"/>
                  </a:lnTo>
                  <a:lnTo>
                    <a:pt x="70" y="20"/>
                  </a:lnTo>
                  <a:lnTo>
                    <a:pt x="66" y="16"/>
                  </a:lnTo>
                  <a:lnTo>
                    <a:pt x="58" y="12"/>
                  </a:lnTo>
                  <a:lnTo>
                    <a:pt x="52" y="10"/>
                  </a:lnTo>
                  <a:lnTo>
                    <a:pt x="44" y="10"/>
                  </a:lnTo>
                  <a:lnTo>
                    <a:pt x="38" y="10"/>
                  </a:lnTo>
                  <a:lnTo>
                    <a:pt x="30" y="10"/>
                  </a:lnTo>
                  <a:lnTo>
                    <a:pt x="30" y="40"/>
                  </a:lnTo>
                  <a:lnTo>
                    <a:pt x="30" y="66"/>
                  </a:lnTo>
                  <a:lnTo>
                    <a:pt x="30" y="8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0" name="Freeform 69"/>
            <p:cNvSpPr>
              <a:spLocks/>
            </p:cNvSpPr>
            <p:nvPr/>
          </p:nvSpPr>
          <p:spPr bwMode="auto">
            <a:xfrm>
              <a:off x="2302" y="1020"/>
              <a:ext cx="100" cy="94"/>
            </a:xfrm>
            <a:custGeom>
              <a:avLst/>
              <a:gdLst>
                <a:gd name="T0" fmla="*/ 0 w 100"/>
                <a:gd name="T1" fmla="*/ 88 h 94"/>
                <a:gd name="T2" fmla="*/ 0 w 100"/>
                <a:gd name="T3" fmla="*/ 88 h 94"/>
                <a:gd name="T4" fmla="*/ 2 w 100"/>
                <a:gd name="T5" fmla="*/ 88 h 94"/>
                <a:gd name="T6" fmla="*/ 6 w 100"/>
                <a:gd name="T7" fmla="*/ 88 h 94"/>
                <a:gd name="T8" fmla="*/ 10 w 100"/>
                <a:gd name="T9" fmla="*/ 84 h 94"/>
                <a:gd name="T10" fmla="*/ 12 w 100"/>
                <a:gd name="T11" fmla="*/ 66 h 94"/>
                <a:gd name="T12" fmla="*/ 12 w 100"/>
                <a:gd name="T13" fmla="*/ 54 h 94"/>
                <a:gd name="T14" fmla="*/ 12 w 100"/>
                <a:gd name="T15" fmla="*/ 40 h 94"/>
                <a:gd name="T16" fmla="*/ 12 w 100"/>
                <a:gd name="T17" fmla="*/ 36 h 94"/>
                <a:gd name="T18" fmla="*/ 12 w 100"/>
                <a:gd name="T19" fmla="*/ 22 h 94"/>
                <a:gd name="T20" fmla="*/ 10 w 100"/>
                <a:gd name="T21" fmla="*/ 10 h 94"/>
                <a:gd name="T22" fmla="*/ 8 w 100"/>
                <a:gd name="T23" fmla="*/ 8 h 94"/>
                <a:gd name="T24" fmla="*/ 4 w 100"/>
                <a:gd name="T25" fmla="*/ 6 h 94"/>
                <a:gd name="T26" fmla="*/ 2 w 100"/>
                <a:gd name="T27" fmla="*/ 6 h 94"/>
                <a:gd name="T28" fmla="*/ 0 w 100"/>
                <a:gd name="T29" fmla="*/ 0 h 94"/>
                <a:gd name="T30" fmla="*/ 10 w 100"/>
                <a:gd name="T31" fmla="*/ 2 h 94"/>
                <a:gd name="T32" fmla="*/ 18 w 100"/>
                <a:gd name="T33" fmla="*/ 2 h 94"/>
                <a:gd name="T34" fmla="*/ 34 w 100"/>
                <a:gd name="T35" fmla="*/ 2 h 94"/>
                <a:gd name="T36" fmla="*/ 46 w 100"/>
                <a:gd name="T37" fmla="*/ 0 h 94"/>
                <a:gd name="T38" fmla="*/ 58 w 100"/>
                <a:gd name="T39" fmla="*/ 2 h 94"/>
                <a:gd name="T40" fmla="*/ 78 w 100"/>
                <a:gd name="T41" fmla="*/ 8 h 94"/>
                <a:gd name="T42" fmla="*/ 86 w 100"/>
                <a:gd name="T43" fmla="*/ 14 h 94"/>
                <a:gd name="T44" fmla="*/ 96 w 100"/>
                <a:gd name="T45" fmla="*/ 28 h 94"/>
                <a:gd name="T46" fmla="*/ 100 w 100"/>
                <a:gd name="T47" fmla="*/ 48 h 94"/>
                <a:gd name="T48" fmla="*/ 100 w 100"/>
                <a:gd name="T49" fmla="*/ 58 h 94"/>
                <a:gd name="T50" fmla="*/ 92 w 100"/>
                <a:gd name="T51" fmla="*/ 74 h 94"/>
                <a:gd name="T52" fmla="*/ 86 w 100"/>
                <a:gd name="T53" fmla="*/ 82 h 94"/>
                <a:gd name="T54" fmla="*/ 68 w 100"/>
                <a:gd name="T55" fmla="*/ 92 h 94"/>
                <a:gd name="T56" fmla="*/ 46 w 100"/>
                <a:gd name="T57" fmla="*/ 94 h 94"/>
                <a:gd name="T58" fmla="*/ 34 w 100"/>
                <a:gd name="T59" fmla="*/ 94 h 94"/>
                <a:gd name="T60" fmla="*/ 16 w 100"/>
                <a:gd name="T61" fmla="*/ 94 h 94"/>
                <a:gd name="T62" fmla="*/ 2 w 100"/>
                <a:gd name="T63" fmla="*/ 94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94"/>
                <a:gd name="T98" fmla="*/ 100 w 100"/>
                <a:gd name="T99" fmla="*/ 94 h 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94">
                  <a:moveTo>
                    <a:pt x="0" y="94"/>
                  </a:moveTo>
                  <a:lnTo>
                    <a:pt x="0" y="88"/>
                  </a:lnTo>
                  <a:lnTo>
                    <a:pt x="2" y="88"/>
                  </a:lnTo>
                  <a:lnTo>
                    <a:pt x="6" y="88"/>
                  </a:lnTo>
                  <a:lnTo>
                    <a:pt x="10" y="84"/>
                  </a:lnTo>
                  <a:lnTo>
                    <a:pt x="12" y="78"/>
                  </a:lnTo>
                  <a:lnTo>
                    <a:pt x="12" y="66"/>
                  </a:lnTo>
                  <a:lnTo>
                    <a:pt x="12" y="62"/>
                  </a:lnTo>
                  <a:lnTo>
                    <a:pt x="12" y="54"/>
                  </a:lnTo>
                  <a:lnTo>
                    <a:pt x="12" y="40"/>
                  </a:lnTo>
                  <a:lnTo>
                    <a:pt x="12" y="36"/>
                  </a:lnTo>
                  <a:lnTo>
                    <a:pt x="12" y="22"/>
                  </a:lnTo>
                  <a:lnTo>
                    <a:pt x="12" y="14"/>
                  </a:lnTo>
                  <a:lnTo>
                    <a:pt x="10" y="10"/>
                  </a:lnTo>
                  <a:lnTo>
                    <a:pt x="8" y="8"/>
                  </a:lnTo>
                  <a:lnTo>
                    <a:pt x="4" y="6"/>
                  </a:lnTo>
                  <a:lnTo>
                    <a:pt x="2" y="6"/>
                  </a:lnTo>
                  <a:lnTo>
                    <a:pt x="0" y="6"/>
                  </a:lnTo>
                  <a:lnTo>
                    <a:pt x="0" y="0"/>
                  </a:lnTo>
                  <a:lnTo>
                    <a:pt x="10" y="2"/>
                  </a:lnTo>
                  <a:lnTo>
                    <a:pt x="18" y="2"/>
                  </a:lnTo>
                  <a:lnTo>
                    <a:pt x="34" y="2"/>
                  </a:lnTo>
                  <a:lnTo>
                    <a:pt x="46" y="0"/>
                  </a:lnTo>
                  <a:lnTo>
                    <a:pt x="58" y="2"/>
                  </a:lnTo>
                  <a:lnTo>
                    <a:pt x="70" y="4"/>
                  </a:lnTo>
                  <a:lnTo>
                    <a:pt x="78" y="8"/>
                  </a:lnTo>
                  <a:lnTo>
                    <a:pt x="86" y="14"/>
                  </a:lnTo>
                  <a:lnTo>
                    <a:pt x="92" y="20"/>
                  </a:lnTo>
                  <a:lnTo>
                    <a:pt x="96" y="28"/>
                  </a:lnTo>
                  <a:lnTo>
                    <a:pt x="100" y="38"/>
                  </a:lnTo>
                  <a:lnTo>
                    <a:pt x="100" y="48"/>
                  </a:lnTo>
                  <a:lnTo>
                    <a:pt x="100" y="58"/>
                  </a:lnTo>
                  <a:lnTo>
                    <a:pt x="96" y="66"/>
                  </a:lnTo>
                  <a:lnTo>
                    <a:pt x="92" y="74"/>
                  </a:lnTo>
                  <a:lnTo>
                    <a:pt x="86" y="82"/>
                  </a:lnTo>
                  <a:lnTo>
                    <a:pt x="78" y="88"/>
                  </a:lnTo>
                  <a:lnTo>
                    <a:pt x="68" y="92"/>
                  </a:lnTo>
                  <a:lnTo>
                    <a:pt x="58" y="94"/>
                  </a:lnTo>
                  <a:lnTo>
                    <a:pt x="46" y="94"/>
                  </a:lnTo>
                  <a:lnTo>
                    <a:pt x="34" y="94"/>
                  </a:lnTo>
                  <a:lnTo>
                    <a:pt x="16" y="94"/>
                  </a:lnTo>
                  <a:lnTo>
                    <a:pt x="2" y="94"/>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1" name="Freeform 70"/>
            <p:cNvSpPr>
              <a:spLocks/>
            </p:cNvSpPr>
            <p:nvPr/>
          </p:nvSpPr>
          <p:spPr bwMode="auto">
            <a:xfrm>
              <a:off x="2332" y="1030"/>
              <a:ext cx="50" cy="76"/>
            </a:xfrm>
            <a:custGeom>
              <a:avLst/>
              <a:gdLst>
                <a:gd name="T0" fmla="*/ 0 w 50"/>
                <a:gd name="T1" fmla="*/ 74 h 76"/>
                <a:gd name="T2" fmla="*/ 0 w 50"/>
                <a:gd name="T3" fmla="*/ 74 h 76"/>
                <a:gd name="T4" fmla="*/ 8 w 50"/>
                <a:gd name="T5" fmla="*/ 76 h 76"/>
                <a:gd name="T6" fmla="*/ 8 w 50"/>
                <a:gd name="T7" fmla="*/ 76 h 76"/>
                <a:gd name="T8" fmla="*/ 16 w 50"/>
                <a:gd name="T9" fmla="*/ 76 h 76"/>
                <a:gd name="T10" fmla="*/ 16 w 50"/>
                <a:gd name="T11" fmla="*/ 76 h 76"/>
                <a:gd name="T12" fmla="*/ 24 w 50"/>
                <a:gd name="T13" fmla="*/ 74 h 76"/>
                <a:gd name="T14" fmla="*/ 30 w 50"/>
                <a:gd name="T15" fmla="*/ 74 h 76"/>
                <a:gd name="T16" fmla="*/ 36 w 50"/>
                <a:gd name="T17" fmla="*/ 70 h 76"/>
                <a:gd name="T18" fmla="*/ 42 w 50"/>
                <a:gd name="T19" fmla="*/ 66 h 76"/>
                <a:gd name="T20" fmla="*/ 42 w 50"/>
                <a:gd name="T21" fmla="*/ 66 h 76"/>
                <a:gd name="T22" fmla="*/ 46 w 50"/>
                <a:gd name="T23" fmla="*/ 62 h 76"/>
                <a:gd name="T24" fmla="*/ 48 w 50"/>
                <a:gd name="T25" fmla="*/ 54 h 76"/>
                <a:gd name="T26" fmla="*/ 50 w 50"/>
                <a:gd name="T27" fmla="*/ 48 h 76"/>
                <a:gd name="T28" fmla="*/ 50 w 50"/>
                <a:gd name="T29" fmla="*/ 40 h 76"/>
                <a:gd name="T30" fmla="*/ 50 w 50"/>
                <a:gd name="T31" fmla="*/ 40 h 76"/>
                <a:gd name="T32" fmla="*/ 50 w 50"/>
                <a:gd name="T33" fmla="*/ 30 h 76"/>
                <a:gd name="T34" fmla="*/ 48 w 50"/>
                <a:gd name="T35" fmla="*/ 22 h 76"/>
                <a:gd name="T36" fmla="*/ 46 w 50"/>
                <a:gd name="T37" fmla="*/ 16 h 76"/>
                <a:gd name="T38" fmla="*/ 40 w 50"/>
                <a:gd name="T39" fmla="*/ 10 h 76"/>
                <a:gd name="T40" fmla="*/ 40 w 50"/>
                <a:gd name="T41" fmla="*/ 10 h 76"/>
                <a:gd name="T42" fmla="*/ 36 w 50"/>
                <a:gd name="T43" fmla="*/ 6 h 76"/>
                <a:gd name="T44" fmla="*/ 28 w 50"/>
                <a:gd name="T45" fmla="*/ 2 h 76"/>
                <a:gd name="T46" fmla="*/ 22 w 50"/>
                <a:gd name="T47" fmla="*/ 0 h 76"/>
                <a:gd name="T48" fmla="*/ 14 w 50"/>
                <a:gd name="T49" fmla="*/ 0 h 76"/>
                <a:gd name="T50" fmla="*/ 14 w 50"/>
                <a:gd name="T51" fmla="*/ 0 h 76"/>
                <a:gd name="T52" fmla="*/ 8 w 50"/>
                <a:gd name="T53" fmla="*/ 0 h 76"/>
                <a:gd name="T54" fmla="*/ 8 w 50"/>
                <a:gd name="T55" fmla="*/ 0 h 76"/>
                <a:gd name="T56" fmla="*/ 0 w 50"/>
                <a:gd name="T57" fmla="*/ 0 h 76"/>
                <a:gd name="T58" fmla="*/ 0 w 50"/>
                <a:gd name="T59" fmla="*/ 0 h 76"/>
                <a:gd name="T60" fmla="*/ 0 w 50"/>
                <a:gd name="T61" fmla="*/ 30 h 76"/>
                <a:gd name="T62" fmla="*/ 0 w 50"/>
                <a:gd name="T63" fmla="*/ 30 h 76"/>
                <a:gd name="T64" fmla="*/ 0 w 50"/>
                <a:gd name="T65" fmla="*/ 56 h 76"/>
                <a:gd name="T66" fmla="*/ 0 w 50"/>
                <a:gd name="T67" fmla="*/ 74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76"/>
                <a:gd name="T104" fmla="*/ 50 w 50"/>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76">
                  <a:moveTo>
                    <a:pt x="0" y="74"/>
                  </a:moveTo>
                  <a:lnTo>
                    <a:pt x="0" y="74"/>
                  </a:lnTo>
                  <a:lnTo>
                    <a:pt x="8" y="76"/>
                  </a:lnTo>
                  <a:lnTo>
                    <a:pt x="16" y="76"/>
                  </a:lnTo>
                  <a:lnTo>
                    <a:pt x="24" y="74"/>
                  </a:lnTo>
                  <a:lnTo>
                    <a:pt x="30" y="74"/>
                  </a:lnTo>
                  <a:lnTo>
                    <a:pt x="36" y="70"/>
                  </a:lnTo>
                  <a:lnTo>
                    <a:pt x="42" y="66"/>
                  </a:lnTo>
                  <a:lnTo>
                    <a:pt x="46" y="62"/>
                  </a:lnTo>
                  <a:lnTo>
                    <a:pt x="48" y="54"/>
                  </a:lnTo>
                  <a:lnTo>
                    <a:pt x="50" y="48"/>
                  </a:lnTo>
                  <a:lnTo>
                    <a:pt x="50" y="40"/>
                  </a:lnTo>
                  <a:lnTo>
                    <a:pt x="50" y="30"/>
                  </a:lnTo>
                  <a:lnTo>
                    <a:pt x="48" y="22"/>
                  </a:lnTo>
                  <a:lnTo>
                    <a:pt x="46" y="16"/>
                  </a:lnTo>
                  <a:lnTo>
                    <a:pt x="40" y="10"/>
                  </a:lnTo>
                  <a:lnTo>
                    <a:pt x="36" y="6"/>
                  </a:lnTo>
                  <a:lnTo>
                    <a:pt x="28" y="2"/>
                  </a:lnTo>
                  <a:lnTo>
                    <a:pt x="22" y="0"/>
                  </a:lnTo>
                  <a:lnTo>
                    <a:pt x="14" y="0"/>
                  </a:lnTo>
                  <a:lnTo>
                    <a:pt x="8" y="0"/>
                  </a:lnTo>
                  <a:lnTo>
                    <a:pt x="0" y="0"/>
                  </a:lnTo>
                  <a:lnTo>
                    <a:pt x="0" y="30"/>
                  </a:lnTo>
                  <a:lnTo>
                    <a:pt x="0" y="56"/>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2" name="Freeform 71"/>
            <p:cNvSpPr>
              <a:spLocks/>
            </p:cNvSpPr>
            <p:nvPr/>
          </p:nvSpPr>
          <p:spPr bwMode="auto">
            <a:xfrm>
              <a:off x="2410" y="1038"/>
              <a:ext cx="68" cy="76"/>
            </a:xfrm>
            <a:custGeom>
              <a:avLst/>
              <a:gdLst>
                <a:gd name="T0" fmla="*/ 2 w 68"/>
                <a:gd name="T1" fmla="*/ 0 h 76"/>
                <a:gd name="T2" fmla="*/ 18 w 68"/>
                <a:gd name="T3" fmla="*/ 0 h 76"/>
                <a:gd name="T4" fmla="*/ 32 w 68"/>
                <a:gd name="T5" fmla="*/ 0 h 76"/>
                <a:gd name="T6" fmla="*/ 50 w 68"/>
                <a:gd name="T7" fmla="*/ 0 h 76"/>
                <a:gd name="T8" fmla="*/ 62 w 68"/>
                <a:gd name="T9" fmla="*/ 0 h 76"/>
                <a:gd name="T10" fmla="*/ 62 w 68"/>
                <a:gd name="T11" fmla="*/ 8 h 76"/>
                <a:gd name="T12" fmla="*/ 58 w 68"/>
                <a:gd name="T13" fmla="*/ 18 h 76"/>
                <a:gd name="T14" fmla="*/ 56 w 68"/>
                <a:gd name="T15" fmla="*/ 12 h 76"/>
                <a:gd name="T16" fmla="*/ 54 w 68"/>
                <a:gd name="T17" fmla="*/ 10 h 76"/>
                <a:gd name="T18" fmla="*/ 40 w 68"/>
                <a:gd name="T19" fmla="*/ 6 h 76"/>
                <a:gd name="T20" fmla="*/ 34 w 68"/>
                <a:gd name="T21" fmla="*/ 6 h 76"/>
                <a:gd name="T22" fmla="*/ 26 w 68"/>
                <a:gd name="T23" fmla="*/ 8 h 76"/>
                <a:gd name="T24" fmla="*/ 26 w 68"/>
                <a:gd name="T25" fmla="*/ 20 h 76"/>
                <a:gd name="T26" fmla="*/ 26 w 68"/>
                <a:gd name="T27" fmla="*/ 34 h 76"/>
                <a:gd name="T28" fmla="*/ 26 w 68"/>
                <a:gd name="T29" fmla="*/ 34 h 76"/>
                <a:gd name="T30" fmla="*/ 34 w 68"/>
                <a:gd name="T31" fmla="*/ 34 h 76"/>
                <a:gd name="T32" fmla="*/ 40 w 68"/>
                <a:gd name="T33" fmla="*/ 34 h 76"/>
                <a:gd name="T34" fmla="*/ 50 w 68"/>
                <a:gd name="T35" fmla="*/ 32 h 76"/>
                <a:gd name="T36" fmla="*/ 54 w 68"/>
                <a:gd name="T37" fmla="*/ 26 h 76"/>
                <a:gd name="T38" fmla="*/ 58 w 68"/>
                <a:gd name="T39" fmla="*/ 26 h 76"/>
                <a:gd name="T40" fmla="*/ 58 w 68"/>
                <a:gd name="T41" fmla="*/ 34 h 76"/>
                <a:gd name="T42" fmla="*/ 56 w 68"/>
                <a:gd name="T43" fmla="*/ 38 h 76"/>
                <a:gd name="T44" fmla="*/ 56 w 68"/>
                <a:gd name="T45" fmla="*/ 42 h 76"/>
                <a:gd name="T46" fmla="*/ 52 w 68"/>
                <a:gd name="T47" fmla="*/ 48 h 76"/>
                <a:gd name="T48" fmla="*/ 52 w 68"/>
                <a:gd name="T49" fmla="*/ 48 h 76"/>
                <a:gd name="T50" fmla="*/ 50 w 68"/>
                <a:gd name="T51" fmla="*/ 42 h 76"/>
                <a:gd name="T52" fmla="*/ 46 w 68"/>
                <a:gd name="T53" fmla="*/ 40 h 76"/>
                <a:gd name="T54" fmla="*/ 30 w 68"/>
                <a:gd name="T55" fmla="*/ 40 h 76"/>
                <a:gd name="T56" fmla="*/ 26 w 68"/>
                <a:gd name="T57" fmla="*/ 46 h 76"/>
                <a:gd name="T58" fmla="*/ 26 w 68"/>
                <a:gd name="T59" fmla="*/ 56 h 76"/>
                <a:gd name="T60" fmla="*/ 26 w 68"/>
                <a:gd name="T61" fmla="*/ 68 h 76"/>
                <a:gd name="T62" fmla="*/ 32 w 68"/>
                <a:gd name="T63" fmla="*/ 68 h 76"/>
                <a:gd name="T64" fmla="*/ 40 w 68"/>
                <a:gd name="T65" fmla="*/ 68 h 76"/>
                <a:gd name="T66" fmla="*/ 50 w 68"/>
                <a:gd name="T67" fmla="*/ 68 h 76"/>
                <a:gd name="T68" fmla="*/ 56 w 68"/>
                <a:gd name="T69" fmla="*/ 66 h 76"/>
                <a:gd name="T70" fmla="*/ 64 w 68"/>
                <a:gd name="T71" fmla="*/ 56 h 76"/>
                <a:gd name="T72" fmla="*/ 68 w 68"/>
                <a:gd name="T73" fmla="*/ 58 h 76"/>
                <a:gd name="T74" fmla="*/ 66 w 68"/>
                <a:gd name="T75" fmla="*/ 66 h 76"/>
                <a:gd name="T76" fmla="*/ 64 w 68"/>
                <a:gd name="T77" fmla="*/ 76 h 76"/>
                <a:gd name="T78" fmla="*/ 44 w 68"/>
                <a:gd name="T79" fmla="*/ 76 h 76"/>
                <a:gd name="T80" fmla="*/ 30 w 68"/>
                <a:gd name="T81" fmla="*/ 76 h 76"/>
                <a:gd name="T82" fmla="*/ 8 w 68"/>
                <a:gd name="T83" fmla="*/ 76 h 76"/>
                <a:gd name="T84" fmla="*/ 0 w 68"/>
                <a:gd name="T85" fmla="*/ 72 h 76"/>
                <a:gd name="T86" fmla="*/ 2 w 68"/>
                <a:gd name="T87" fmla="*/ 72 h 76"/>
                <a:gd name="T88" fmla="*/ 2 w 68"/>
                <a:gd name="T89" fmla="*/ 72 h 76"/>
                <a:gd name="T90" fmla="*/ 6 w 68"/>
                <a:gd name="T91" fmla="*/ 70 h 76"/>
                <a:gd name="T92" fmla="*/ 8 w 68"/>
                <a:gd name="T93" fmla="*/ 68 h 76"/>
                <a:gd name="T94" fmla="*/ 10 w 68"/>
                <a:gd name="T95" fmla="*/ 54 h 76"/>
                <a:gd name="T96" fmla="*/ 10 w 68"/>
                <a:gd name="T97" fmla="*/ 44 h 76"/>
                <a:gd name="T98" fmla="*/ 10 w 68"/>
                <a:gd name="T99" fmla="*/ 32 h 76"/>
                <a:gd name="T100" fmla="*/ 10 w 68"/>
                <a:gd name="T101" fmla="*/ 30 h 76"/>
                <a:gd name="T102" fmla="*/ 10 w 68"/>
                <a:gd name="T103" fmla="*/ 20 h 76"/>
                <a:gd name="T104" fmla="*/ 10 w 68"/>
                <a:gd name="T105" fmla="*/ 16 h 76"/>
                <a:gd name="T106" fmla="*/ 10 w 68"/>
                <a:gd name="T107" fmla="*/ 12 h 76"/>
                <a:gd name="T108" fmla="*/ 8 w 68"/>
                <a:gd name="T109" fmla="*/ 6 h 76"/>
                <a:gd name="T110" fmla="*/ 6 w 68"/>
                <a:gd name="T111" fmla="*/ 4 h 76"/>
                <a:gd name="T112" fmla="*/ 2 w 68"/>
                <a:gd name="T113" fmla="*/ 4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76"/>
                <a:gd name="T173" fmla="*/ 68 w 68"/>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76">
                  <a:moveTo>
                    <a:pt x="2" y="0"/>
                  </a:moveTo>
                  <a:lnTo>
                    <a:pt x="2" y="0"/>
                  </a:lnTo>
                  <a:lnTo>
                    <a:pt x="18" y="0"/>
                  </a:lnTo>
                  <a:lnTo>
                    <a:pt x="32" y="0"/>
                  </a:lnTo>
                  <a:lnTo>
                    <a:pt x="50" y="0"/>
                  </a:lnTo>
                  <a:lnTo>
                    <a:pt x="62" y="0"/>
                  </a:lnTo>
                  <a:lnTo>
                    <a:pt x="62" y="8"/>
                  </a:lnTo>
                  <a:lnTo>
                    <a:pt x="64" y="18"/>
                  </a:lnTo>
                  <a:lnTo>
                    <a:pt x="58" y="18"/>
                  </a:lnTo>
                  <a:lnTo>
                    <a:pt x="56" y="12"/>
                  </a:lnTo>
                  <a:lnTo>
                    <a:pt x="54" y="10"/>
                  </a:lnTo>
                  <a:lnTo>
                    <a:pt x="48" y="8"/>
                  </a:lnTo>
                  <a:lnTo>
                    <a:pt x="40" y="6"/>
                  </a:lnTo>
                  <a:lnTo>
                    <a:pt x="34" y="6"/>
                  </a:lnTo>
                  <a:lnTo>
                    <a:pt x="26" y="8"/>
                  </a:lnTo>
                  <a:lnTo>
                    <a:pt x="26" y="20"/>
                  </a:lnTo>
                  <a:lnTo>
                    <a:pt x="26" y="34"/>
                  </a:lnTo>
                  <a:lnTo>
                    <a:pt x="34" y="34"/>
                  </a:lnTo>
                  <a:lnTo>
                    <a:pt x="40" y="34"/>
                  </a:lnTo>
                  <a:lnTo>
                    <a:pt x="50" y="32"/>
                  </a:lnTo>
                  <a:lnTo>
                    <a:pt x="52" y="30"/>
                  </a:lnTo>
                  <a:lnTo>
                    <a:pt x="54" y="26"/>
                  </a:lnTo>
                  <a:lnTo>
                    <a:pt x="58" y="26"/>
                  </a:lnTo>
                  <a:lnTo>
                    <a:pt x="58" y="34"/>
                  </a:lnTo>
                  <a:lnTo>
                    <a:pt x="56" y="38"/>
                  </a:lnTo>
                  <a:lnTo>
                    <a:pt x="56" y="42"/>
                  </a:lnTo>
                  <a:lnTo>
                    <a:pt x="58" y="48"/>
                  </a:lnTo>
                  <a:lnTo>
                    <a:pt x="52" y="48"/>
                  </a:lnTo>
                  <a:lnTo>
                    <a:pt x="52" y="44"/>
                  </a:lnTo>
                  <a:lnTo>
                    <a:pt x="50" y="42"/>
                  </a:lnTo>
                  <a:lnTo>
                    <a:pt x="46" y="40"/>
                  </a:lnTo>
                  <a:lnTo>
                    <a:pt x="38" y="40"/>
                  </a:lnTo>
                  <a:lnTo>
                    <a:pt x="30" y="40"/>
                  </a:lnTo>
                  <a:lnTo>
                    <a:pt x="26" y="40"/>
                  </a:lnTo>
                  <a:lnTo>
                    <a:pt x="26" y="46"/>
                  </a:lnTo>
                  <a:lnTo>
                    <a:pt x="26" y="56"/>
                  </a:lnTo>
                  <a:lnTo>
                    <a:pt x="26" y="68"/>
                  </a:lnTo>
                  <a:lnTo>
                    <a:pt x="32" y="68"/>
                  </a:lnTo>
                  <a:lnTo>
                    <a:pt x="40" y="68"/>
                  </a:lnTo>
                  <a:lnTo>
                    <a:pt x="50" y="68"/>
                  </a:lnTo>
                  <a:lnTo>
                    <a:pt x="56" y="66"/>
                  </a:lnTo>
                  <a:lnTo>
                    <a:pt x="60" y="62"/>
                  </a:lnTo>
                  <a:lnTo>
                    <a:pt x="64" y="56"/>
                  </a:lnTo>
                  <a:lnTo>
                    <a:pt x="68" y="58"/>
                  </a:lnTo>
                  <a:lnTo>
                    <a:pt x="66" y="66"/>
                  </a:lnTo>
                  <a:lnTo>
                    <a:pt x="64" y="76"/>
                  </a:lnTo>
                  <a:lnTo>
                    <a:pt x="44" y="76"/>
                  </a:lnTo>
                  <a:lnTo>
                    <a:pt x="30" y="76"/>
                  </a:lnTo>
                  <a:lnTo>
                    <a:pt x="8" y="76"/>
                  </a:lnTo>
                  <a:lnTo>
                    <a:pt x="0" y="76"/>
                  </a:lnTo>
                  <a:lnTo>
                    <a:pt x="0" y="72"/>
                  </a:lnTo>
                  <a:lnTo>
                    <a:pt x="2" y="72"/>
                  </a:lnTo>
                  <a:lnTo>
                    <a:pt x="6" y="70"/>
                  </a:lnTo>
                  <a:lnTo>
                    <a:pt x="8" y="68"/>
                  </a:lnTo>
                  <a:lnTo>
                    <a:pt x="10" y="64"/>
                  </a:lnTo>
                  <a:lnTo>
                    <a:pt x="10" y="54"/>
                  </a:lnTo>
                  <a:lnTo>
                    <a:pt x="10" y="48"/>
                  </a:lnTo>
                  <a:lnTo>
                    <a:pt x="10" y="44"/>
                  </a:lnTo>
                  <a:lnTo>
                    <a:pt x="10" y="32"/>
                  </a:lnTo>
                  <a:lnTo>
                    <a:pt x="10" y="30"/>
                  </a:lnTo>
                  <a:lnTo>
                    <a:pt x="10" y="20"/>
                  </a:lnTo>
                  <a:lnTo>
                    <a:pt x="10" y="16"/>
                  </a:lnTo>
                  <a:lnTo>
                    <a:pt x="10" y="12"/>
                  </a:lnTo>
                  <a:lnTo>
                    <a:pt x="10" y="8"/>
                  </a:lnTo>
                  <a:lnTo>
                    <a:pt x="8" y="6"/>
                  </a:lnTo>
                  <a:lnTo>
                    <a:pt x="6" y="4"/>
                  </a:lnTo>
                  <a:lnTo>
                    <a:pt x="4" y="4"/>
                  </a:lnTo>
                  <a:lnTo>
                    <a:pt x="2" y="4"/>
                  </a:lnTo>
                  <a:lnTo>
                    <a:pt x="2"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3" name="Freeform 72"/>
            <p:cNvSpPr>
              <a:spLocks/>
            </p:cNvSpPr>
            <p:nvPr/>
          </p:nvSpPr>
          <p:spPr bwMode="auto">
            <a:xfrm>
              <a:off x="2894" y="1038"/>
              <a:ext cx="68" cy="76"/>
            </a:xfrm>
            <a:custGeom>
              <a:avLst/>
              <a:gdLst>
                <a:gd name="T0" fmla="*/ 0 w 68"/>
                <a:gd name="T1" fmla="*/ 0 h 76"/>
                <a:gd name="T2" fmla="*/ 18 w 68"/>
                <a:gd name="T3" fmla="*/ 0 h 76"/>
                <a:gd name="T4" fmla="*/ 32 w 68"/>
                <a:gd name="T5" fmla="*/ 0 h 76"/>
                <a:gd name="T6" fmla="*/ 48 w 68"/>
                <a:gd name="T7" fmla="*/ 0 h 76"/>
                <a:gd name="T8" fmla="*/ 60 w 68"/>
                <a:gd name="T9" fmla="*/ 0 h 76"/>
                <a:gd name="T10" fmla="*/ 62 w 68"/>
                <a:gd name="T11" fmla="*/ 8 h 76"/>
                <a:gd name="T12" fmla="*/ 58 w 68"/>
                <a:gd name="T13" fmla="*/ 18 h 76"/>
                <a:gd name="T14" fmla="*/ 56 w 68"/>
                <a:gd name="T15" fmla="*/ 12 h 76"/>
                <a:gd name="T16" fmla="*/ 52 w 68"/>
                <a:gd name="T17" fmla="*/ 10 h 76"/>
                <a:gd name="T18" fmla="*/ 38 w 68"/>
                <a:gd name="T19" fmla="*/ 6 h 76"/>
                <a:gd name="T20" fmla="*/ 32 w 68"/>
                <a:gd name="T21" fmla="*/ 6 h 76"/>
                <a:gd name="T22" fmla="*/ 24 w 68"/>
                <a:gd name="T23" fmla="*/ 8 h 76"/>
                <a:gd name="T24" fmla="*/ 24 w 68"/>
                <a:gd name="T25" fmla="*/ 20 h 76"/>
                <a:gd name="T26" fmla="*/ 24 w 68"/>
                <a:gd name="T27" fmla="*/ 34 h 76"/>
                <a:gd name="T28" fmla="*/ 26 w 68"/>
                <a:gd name="T29" fmla="*/ 34 h 76"/>
                <a:gd name="T30" fmla="*/ 34 w 68"/>
                <a:gd name="T31" fmla="*/ 34 h 76"/>
                <a:gd name="T32" fmla="*/ 40 w 68"/>
                <a:gd name="T33" fmla="*/ 34 h 76"/>
                <a:gd name="T34" fmla="*/ 50 w 68"/>
                <a:gd name="T35" fmla="*/ 32 h 76"/>
                <a:gd name="T36" fmla="*/ 52 w 68"/>
                <a:gd name="T37" fmla="*/ 26 h 76"/>
                <a:gd name="T38" fmla="*/ 56 w 68"/>
                <a:gd name="T39" fmla="*/ 26 h 76"/>
                <a:gd name="T40" fmla="*/ 56 w 68"/>
                <a:gd name="T41" fmla="*/ 34 h 76"/>
                <a:gd name="T42" fmla="*/ 56 w 68"/>
                <a:gd name="T43" fmla="*/ 38 h 76"/>
                <a:gd name="T44" fmla="*/ 56 w 68"/>
                <a:gd name="T45" fmla="*/ 42 h 76"/>
                <a:gd name="T46" fmla="*/ 52 w 68"/>
                <a:gd name="T47" fmla="*/ 48 h 76"/>
                <a:gd name="T48" fmla="*/ 52 w 68"/>
                <a:gd name="T49" fmla="*/ 48 h 76"/>
                <a:gd name="T50" fmla="*/ 48 w 68"/>
                <a:gd name="T51" fmla="*/ 42 h 76"/>
                <a:gd name="T52" fmla="*/ 44 w 68"/>
                <a:gd name="T53" fmla="*/ 40 h 76"/>
                <a:gd name="T54" fmla="*/ 28 w 68"/>
                <a:gd name="T55" fmla="*/ 40 h 76"/>
                <a:gd name="T56" fmla="*/ 24 w 68"/>
                <a:gd name="T57" fmla="*/ 46 h 76"/>
                <a:gd name="T58" fmla="*/ 24 w 68"/>
                <a:gd name="T59" fmla="*/ 56 h 76"/>
                <a:gd name="T60" fmla="*/ 24 w 68"/>
                <a:gd name="T61" fmla="*/ 68 h 76"/>
                <a:gd name="T62" fmla="*/ 30 w 68"/>
                <a:gd name="T63" fmla="*/ 68 h 76"/>
                <a:gd name="T64" fmla="*/ 38 w 68"/>
                <a:gd name="T65" fmla="*/ 68 h 76"/>
                <a:gd name="T66" fmla="*/ 50 w 68"/>
                <a:gd name="T67" fmla="*/ 68 h 76"/>
                <a:gd name="T68" fmla="*/ 56 w 68"/>
                <a:gd name="T69" fmla="*/ 66 h 76"/>
                <a:gd name="T70" fmla="*/ 62 w 68"/>
                <a:gd name="T71" fmla="*/ 56 h 76"/>
                <a:gd name="T72" fmla="*/ 68 w 68"/>
                <a:gd name="T73" fmla="*/ 58 h 76"/>
                <a:gd name="T74" fmla="*/ 64 w 68"/>
                <a:gd name="T75" fmla="*/ 66 h 76"/>
                <a:gd name="T76" fmla="*/ 62 w 68"/>
                <a:gd name="T77" fmla="*/ 76 h 76"/>
                <a:gd name="T78" fmla="*/ 42 w 68"/>
                <a:gd name="T79" fmla="*/ 76 h 76"/>
                <a:gd name="T80" fmla="*/ 28 w 68"/>
                <a:gd name="T81" fmla="*/ 76 h 76"/>
                <a:gd name="T82" fmla="*/ 8 w 68"/>
                <a:gd name="T83" fmla="*/ 76 h 76"/>
                <a:gd name="T84" fmla="*/ 0 w 68"/>
                <a:gd name="T85" fmla="*/ 72 h 76"/>
                <a:gd name="T86" fmla="*/ 0 w 68"/>
                <a:gd name="T87" fmla="*/ 72 h 76"/>
                <a:gd name="T88" fmla="*/ 2 w 68"/>
                <a:gd name="T89" fmla="*/ 72 h 76"/>
                <a:gd name="T90" fmla="*/ 6 w 68"/>
                <a:gd name="T91" fmla="*/ 70 h 76"/>
                <a:gd name="T92" fmla="*/ 8 w 68"/>
                <a:gd name="T93" fmla="*/ 68 h 76"/>
                <a:gd name="T94" fmla="*/ 10 w 68"/>
                <a:gd name="T95" fmla="*/ 54 h 76"/>
                <a:gd name="T96" fmla="*/ 10 w 68"/>
                <a:gd name="T97" fmla="*/ 44 h 76"/>
                <a:gd name="T98" fmla="*/ 10 w 68"/>
                <a:gd name="T99" fmla="*/ 32 h 76"/>
                <a:gd name="T100" fmla="*/ 10 w 68"/>
                <a:gd name="T101" fmla="*/ 30 h 76"/>
                <a:gd name="T102" fmla="*/ 10 w 68"/>
                <a:gd name="T103" fmla="*/ 20 h 76"/>
                <a:gd name="T104" fmla="*/ 10 w 68"/>
                <a:gd name="T105" fmla="*/ 16 h 76"/>
                <a:gd name="T106" fmla="*/ 10 w 68"/>
                <a:gd name="T107" fmla="*/ 12 h 76"/>
                <a:gd name="T108" fmla="*/ 8 w 68"/>
                <a:gd name="T109" fmla="*/ 6 h 76"/>
                <a:gd name="T110" fmla="*/ 6 w 68"/>
                <a:gd name="T111" fmla="*/ 4 h 76"/>
                <a:gd name="T112" fmla="*/ 0 w 68"/>
                <a:gd name="T113" fmla="*/ 4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76"/>
                <a:gd name="T173" fmla="*/ 68 w 68"/>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76">
                  <a:moveTo>
                    <a:pt x="0" y="0"/>
                  </a:moveTo>
                  <a:lnTo>
                    <a:pt x="0" y="0"/>
                  </a:lnTo>
                  <a:lnTo>
                    <a:pt x="18" y="0"/>
                  </a:lnTo>
                  <a:lnTo>
                    <a:pt x="32" y="0"/>
                  </a:lnTo>
                  <a:lnTo>
                    <a:pt x="48" y="0"/>
                  </a:lnTo>
                  <a:lnTo>
                    <a:pt x="60" y="0"/>
                  </a:lnTo>
                  <a:lnTo>
                    <a:pt x="62" y="8"/>
                  </a:lnTo>
                  <a:lnTo>
                    <a:pt x="62" y="18"/>
                  </a:lnTo>
                  <a:lnTo>
                    <a:pt x="58" y="18"/>
                  </a:lnTo>
                  <a:lnTo>
                    <a:pt x="56" y="12"/>
                  </a:lnTo>
                  <a:lnTo>
                    <a:pt x="52" y="10"/>
                  </a:lnTo>
                  <a:lnTo>
                    <a:pt x="48" y="8"/>
                  </a:lnTo>
                  <a:lnTo>
                    <a:pt x="38" y="6"/>
                  </a:lnTo>
                  <a:lnTo>
                    <a:pt x="32" y="6"/>
                  </a:lnTo>
                  <a:lnTo>
                    <a:pt x="24" y="8"/>
                  </a:lnTo>
                  <a:lnTo>
                    <a:pt x="24" y="20"/>
                  </a:lnTo>
                  <a:lnTo>
                    <a:pt x="24" y="34"/>
                  </a:lnTo>
                  <a:lnTo>
                    <a:pt x="26" y="34"/>
                  </a:lnTo>
                  <a:lnTo>
                    <a:pt x="34" y="34"/>
                  </a:lnTo>
                  <a:lnTo>
                    <a:pt x="40" y="34"/>
                  </a:lnTo>
                  <a:lnTo>
                    <a:pt x="50" y="32"/>
                  </a:lnTo>
                  <a:lnTo>
                    <a:pt x="52" y="30"/>
                  </a:lnTo>
                  <a:lnTo>
                    <a:pt x="52" y="26"/>
                  </a:lnTo>
                  <a:lnTo>
                    <a:pt x="56" y="26"/>
                  </a:lnTo>
                  <a:lnTo>
                    <a:pt x="56" y="34"/>
                  </a:lnTo>
                  <a:lnTo>
                    <a:pt x="56" y="38"/>
                  </a:lnTo>
                  <a:lnTo>
                    <a:pt x="56" y="42"/>
                  </a:lnTo>
                  <a:lnTo>
                    <a:pt x="56" y="48"/>
                  </a:lnTo>
                  <a:lnTo>
                    <a:pt x="52" y="48"/>
                  </a:lnTo>
                  <a:lnTo>
                    <a:pt x="50" y="44"/>
                  </a:lnTo>
                  <a:lnTo>
                    <a:pt x="48" y="42"/>
                  </a:lnTo>
                  <a:lnTo>
                    <a:pt x="44" y="40"/>
                  </a:lnTo>
                  <a:lnTo>
                    <a:pt x="36" y="40"/>
                  </a:lnTo>
                  <a:lnTo>
                    <a:pt x="28" y="40"/>
                  </a:lnTo>
                  <a:lnTo>
                    <a:pt x="24" y="40"/>
                  </a:lnTo>
                  <a:lnTo>
                    <a:pt x="24" y="46"/>
                  </a:lnTo>
                  <a:lnTo>
                    <a:pt x="24" y="56"/>
                  </a:lnTo>
                  <a:lnTo>
                    <a:pt x="24" y="68"/>
                  </a:lnTo>
                  <a:lnTo>
                    <a:pt x="30" y="68"/>
                  </a:lnTo>
                  <a:lnTo>
                    <a:pt x="38" y="68"/>
                  </a:lnTo>
                  <a:lnTo>
                    <a:pt x="50" y="68"/>
                  </a:lnTo>
                  <a:lnTo>
                    <a:pt x="56" y="66"/>
                  </a:lnTo>
                  <a:lnTo>
                    <a:pt x="60" y="62"/>
                  </a:lnTo>
                  <a:lnTo>
                    <a:pt x="62" y="56"/>
                  </a:lnTo>
                  <a:lnTo>
                    <a:pt x="68" y="58"/>
                  </a:lnTo>
                  <a:lnTo>
                    <a:pt x="64" y="66"/>
                  </a:lnTo>
                  <a:lnTo>
                    <a:pt x="62" y="76"/>
                  </a:lnTo>
                  <a:lnTo>
                    <a:pt x="42" y="76"/>
                  </a:lnTo>
                  <a:lnTo>
                    <a:pt x="28" y="76"/>
                  </a:lnTo>
                  <a:lnTo>
                    <a:pt x="8" y="76"/>
                  </a:lnTo>
                  <a:lnTo>
                    <a:pt x="0" y="76"/>
                  </a:lnTo>
                  <a:lnTo>
                    <a:pt x="0" y="72"/>
                  </a:lnTo>
                  <a:lnTo>
                    <a:pt x="2" y="72"/>
                  </a:lnTo>
                  <a:lnTo>
                    <a:pt x="6" y="70"/>
                  </a:lnTo>
                  <a:lnTo>
                    <a:pt x="8" y="68"/>
                  </a:lnTo>
                  <a:lnTo>
                    <a:pt x="8" y="64"/>
                  </a:lnTo>
                  <a:lnTo>
                    <a:pt x="10" y="54"/>
                  </a:lnTo>
                  <a:lnTo>
                    <a:pt x="10" y="48"/>
                  </a:lnTo>
                  <a:lnTo>
                    <a:pt x="10" y="44"/>
                  </a:lnTo>
                  <a:lnTo>
                    <a:pt x="10" y="32"/>
                  </a:lnTo>
                  <a:lnTo>
                    <a:pt x="10" y="30"/>
                  </a:lnTo>
                  <a:lnTo>
                    <a:pt x="10" y="20"/>
                  </a:lnTo>
                  <a:lnTo>
                    <a:pt x="10" y="16"/>
                  </a:lnTo>
                  <a:lnTo>
                    <a:pt x="10" y="12"/>
                  </a:lnTo>
                  <a:lnTo>
                    <a:pt x="10" y="8"/>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4" name="Freeform 73"/>
            <p:cNvSpPr>
              <a:spLocks/>
            </p:cNvSpPr>
            <p:nvPr/>
          </p:nvSpPr>
          <p:spPr bwMode="auto">
            <a:xfrm>
              <a:off x="2968" y="1038"/>
              <a:ext cx="88" cy="76"/>
            </a:xfrm>
            <a:custGeom>
              <a:avLst/>
              <a:gdLst>
                <a:gd name="T0" fmla="*/ 0 w 88"/>
                <a:gd name="T1" fmla="*/ 0 h 76"/>
                <a:gd name="T2" fmla="*/ 6 w 88"/>
                <a:gd name="T3" fmla="*/ 0 h 76"/>
                <a:gd name="T4" fmla="*/ 12 w 88"/>
                <a:gd name="T5" fmla="*/ 0 h 76"/>
                <a:gd name="T6" fmla="*/ 18 w 88"/>
                <a:gd name="T7" fmla="*/ 0 h 76"/>
                <a:gd name="T8" fmla="*/ 24 w 88"/>
                <a:gd name="T9" fmla="*/ 0 h 76"/>
                <a:gd name="T10" fmla="*/ 26 w 88"/>
                <a:gd name="T11" fmla="*/ 4 h 76"/>
                <a:gd name="T12" fmla="*/ 70 w 88"/>
                <a:gd name="T13" fmla="*/ 56 h 76"/>
                <a:gd name="T14" fmla="*/ 70 w 88"/>
                <a:gd name="T15" fmla="*/ 36 h 76"/>
                <a:gd name="T16" fmla="*/ 68 w 88"/>
                <a:gd name="T17" fmla="*/ 8 h 76"/>
                <a:gd name="T18" fmla="*/ 66 w 88"/>
                <a:gd name="T19" fmla="*/ 4 h 76"/>
                <a:gd name="T20" fmla="*/ 60 w 88"/>
                <a:gd name="T21" fmla="*/ 4 h 76"/>
                <a:gd name="T22" fmla="*/ 60 w 88"/>
                <a:gd name="T23" fmla="*/ 0 h 76"/>
                <a:gd name="T24" fmla="*/ 68 w 88"/>
                <a:gd name="T25" fmla="*/ 0 h 76"/>
                <a:gd name="T26" fmla="*/ 74 w 88"/>
                <a:gd name="T27" fmla="*/ 0 h 76"/>
                <a:gd name="T28" fmla="*/ 78 w 88"/>
                <a:gd name="T29" fmla="*/ 0 h 76"/>
                <a:gd name="T30" fmla="*/ 88 w 88"/>
                <a:gd name="T31" fmla="*/ 0 h 76"/>
                <a:gd name="T32" fmla="*/ 86 w 88"/>
                <a:gd name="T33" fmla="*/ 4 h 76"/>
                <a:gd name="T34" fmla="*/ 82 w 88"/>
                <a:gd name="T35" fmla="*/ 4 h 76"/>
                <a:gd name="T36" fmla="*/ 80 w 88"/>
                <a:gd name="T37" fmla="*/ 8 h 76"/>
                <a:gd name="T38" fmla="*/ 78 w 88"/>
                <a:gd name="T39" fmla="*/ 32 h 76"/>
                <a:gd name="T40" fmla="*/ 78 w 88"/>
                <a:gd name="T41" fmla="*/ 44 h 76"/>
                <a:gd name="T42" fmla="*/ 78 w 88"/>
                <a:gd name="T43" fmla="*/ 58 h 76"/>
                <a:gd name="T44" fmla="*/ 78 w 88"/>
                <a:gd name="T45" fmla="*/ 66 h 76"/>
                <a:gd name="T46" fmla="*/ 78 w 88"/>
                <a:gd name="T47" fmla="*/ 72 h 76"/>
                <a:gd name="T48" fmla="*/ 78 w 88"/>
                <a:gd name="T49" fmla="*/ 76 h 76"/>
                <a:gd name="T50" fmla="*/ 68 w 88"/>
                <a:gd name="T51" fmla="*/ 76 h 76"/>
                <a:gd name="T52" fmla="*/ 66 w 88"/>
                <a:gd name="T53" fmla="*/ 74 h 76"/>
                <a:gd name="T54" fmla="*/ 18 w 88"/>
                <a:gd name="T55" fmla="*/ 16 h 76"/>
                <a:gd name="T56" fmla="*/ 18 w 88"/>
                <a:gd name="T57" fmla="*/ 54 h 76"/>
                <a:gd name="T58" fmla="*/ 18 w 88"/>
                <a:gd name="T59" fmla="*/ 66 h 76"/>
                <a:gd name="T60" fmla="*/ 20 w 88"/>
                <a:gd name="T61" fmla="*/ 70 h 76"/>
                <a:gd name="T62" fmla="*/ 26 w 88"/>
                <a:gd name="T63" fmla="*/ 72 h 76"/>
                <a:gd name="T64" fmla="*/ 28 w 88"/>
                <a:gd name="T65" fmla="*/ 76 h 76"/>
                <a:gd name="T66" fmla="*/ 18 w 88"/>
                <a:gd name="T67" fmla="*/ 76 h 76"/>
                <a:gd name="T68" fmla="*/ 14 w 88"/>
                <a:gd name="T69" fmla="*/ 76 h 76"/>
                <a:gd name="T70" fmla="*/ 8 w 88"/>
                <a:gd name="T71" fmla="*/ 76 h 76"/>
                <a:gd name="T72" fmla="*/ 0 w 88"/>
                <a:gd name="T73" fmla="*/ 76 h 76"/>
                <a:gd name="T74" fmla="*/ 0 w 88"/>
                <a:gd name="T75" fmla="*/ 72 h 76"/>
                <a:gd name="T76" fmla="*/ 0 w 88"/>
                <a:gd name="T77" fmla="*/ 72 h 76"/>
                <a:gd name="T78" fmla="*/ 2 w 88"/>
                <a:gd name="T79" fmla="*/ 72 h 76"/>
                <a:gd name="T80" fmla="*/ 8 w 88"/>
                <a:gd name="T81" fmla="*/ 66 h 76"/>
                <a:gd name="T82" fmla="*/ 10 w 88"/>
                <a:gd name="T83" fmla="*/ 50 h 76"/>
                <a:gd name="T84" fmla="*/ 10 w 88"/>
                <a:gd name="T85" fmla="*/ 42 h 76"/>
                <a:gd name="T86" fmla="*/ 10 w 88"/>
                <a:gd name="T87" fmla="*/ 32 h 76"/>
                <a:gd name="T88" fmla="*/ 10 w 88"/>
                <a:gd name="T89" fmla="*/ 22 h 76"/>
                <a:gd name="T90" fmla="*/ 10 w 88"/>
                <a:gd name="T91" fmla="*/ 12 h 76"/>
                <a:gd name="T92" fmla="*/ 8 w 88"/>
                <a:gd name="T93" fmla="*/ 6 h 76"/>
                <a:gd name="T94" fmla="*/ 6 w 88"/>
                <a:gd name="T95" fmla="*/ 4 h 76"/>
                <a:gd name="T96" fmla="*/ 2 w 88"/>
                <a:gd name="T97" fmla="*/ 4 h 76"/>
                <a:gd name="T98" fmla="*/ 0 w 88"/>
                <a:gd name="T99" fmla="*/ 4 h 76"/>
                <a:gd name="T100" fmla="*/ 0 w 88"/>
                <a:gd name="T101" fmla="*/ 0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
                <a:gd name="T154" fmla="*/ 0 h 76"/>
                <a:gd name="T155" fmla="*/ 88 w 88"/>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 h="76">
                  <a:moveTo>
                    <a:pt x="0" y="0"/>
                  </a:moveTo>
                  <a:lnTo>
                    <a:pt x="0" y="0"/>
                  </a:lnTo>
                  <a:lnTo>
                    <a:pt x="6" y="0"/>
                  </a:lnTo>
                  <a:lnTo>
                    <a:pt x="12" y="0"/>
                  </a:lnTo>
                  <a:lnTo>
                    <a:pt x="18" y="0"/>
                  </a:lnTo>
                  <a:lnTo>
                    <a:pt x="24" y="0"/>
                  </a:lnTo>
                  <a:lnTo>
                    <a:pt x="26" y="4"/>
                  </a:lnTo>
                  <a:lnTo>
                    <a:pt x="30" y="8"/>
                  </a:lnTo>
                  <a:lnTo>
                    <a:pt x="70" y="56"/>
                  </a:lnTo>
                  <a:lnTo>
                    <a:pt x="70" y="36"/>
                  </a:lnTo>
                  <a:lnTo>
                    <a:pt x="68" y="8"/>
                  </a:lnTo>
                  <a:lnTo>
                    <a:pt x="66" y="4"/>
                  </a:lnTo>
                  <a:lnTo>
                    <a:pt x="60" y="4"/>
                  </a:lnTo>
                  <a:lnTo>
                    <a:pt x="60" y="0"/>
                  </a:lnTo>
                  <a:lnTo>
                    <a:pt x="68" y="0"/>
                  </a:lnTo>
                  <a:lnTo>
                    <a:pt x="74" y="0"/>
                  </a:lnTo>
                  <a:lnTo>
                    <a:pt x="78" y="0"/>
                  </a:lnTo>
                  <a:lnTo>
                    <a:pt x="88" y="0"/>
                  </a:lnTo>
                  <a:lnTo>
                    <a:pt x="88" y="4"/>
                  </a:lnTo>
                  <a:lnTo>
                    <a:pt x="86" y="4"/>
                  </a:lnTo>
                  <a:lnTo>
                    <a:pt x="82" y="4"/>
                  </a:lnTo>
                  <a:lnTo>
                    <a:pt x="80" y="8"/>
                  </a:lnTo>
                  <a:lnTo>
                    <a:pt x="78" y="32"/>
                  </a:lnTo>
                  <a:lnTo>
                    <a:pt x="78" y="44"/>
                  </a:lnTo>
                  <a:lnTo>
                    <a:pt x="78" y="58"/>
                  </a:lnTo>
                  <a:lnTo>
                    <a:pt x="78" y="66"/>
                  </a:lnTo>
                  <a:lnTo>
                    <a:pt x="78" y="72"/>
                  </a:lnTo>
                  <a:lnTo>
                    <a:pt x="78" y="76"/>
                  </a:lnTo>
                  <a:lnTo>
                    <a:pt x="68" y="76"/>
                  </a:lnTo>
                  <a:lnTo>
                    <a:pt x="66" y="74"/>
                  </a:lnTo>
                  <a:lnTo>
                    <a:pt x="60" y="68"/>
                  </a:lnTo>
                  <a:lnTo>
                    <a:pt x="18" y="16"/>
                  </a:lnTo>
                  <a:lnTo>
                    <a:pt x="18" y="54"/>
                  </a:lnTo>
                  <a:lnTo>
                    <a:pt x="18" y="66"/>
                  </a:lnTo>
                  <a:lnTo>
                    <a:pt x="20" y="70"/>
                  </a:lnTo>
                  <a:lnTo>
                    <a:pt x="26" y="72"/>
                  </a:lnTo>
                  <a:lnTo>
                    <a:pt x="28" y="72"/>
                  </a:lnTo>
                  <a:lnTo>
                    <a:pt x="28" y="76"/>
                  </a:lnTo>
                  <a:lnTo>
                    <a:pt x="18" y="76"/>
                  </a:lnTo>
                  <a:lnTo>
                    <a:pt x="14" y="76"/>
                  </a:lnTo>
                  <a:lnTo>
                    <a:pt x="8" y="76"/>
                  </a:lnTo>
                  <a:lnTo>
                    <a:pt x="0" y="76"/>
                  </a:lnTo>
                  <a:lnTo>
                    <a:pt x="0" y="72"/>
                  </a:lnTo>
                  <a:lnTo>
                    <a:pt x="2" y="72"/>
                  </a:lnTo>
                  <a:lnTo>
                    <a:pt x="4" y="70"/>
                  </a:lnTo>
                  <a:lnTo>
                    <a:pt x="8" y="66"/>
                  </a:lnTo>
                  <a:lnTo>
                    <a:pt x="8" y="60"/>
                  </a:lnTo>
                  <a:lnTo>
                    <a:pt x="10" y="50"/>
                  </a:lnTo>
                  <a:lnTo>
                    <a:pt x="10" y="42"/>
                  </a:lnTo>
                  <a:lnTo>
                    <a:pt x="10" y="32"/>
                  </a:lnTo>
                  <a:lnTo>
                    <a:pt x="10" y="22"/>
                  </a:lnTo>
                  <a:lnTo>
                    <a:pt x="10" y="12"/>
                  </a:lnTo>
                  <a:lnTo>
                    <a:pt x="10" y="8"/>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5" name="Freeform 74"/>
            <p:cNvSpPr>
              <a:spLocks/>
            </p:cNvSpPr>
            <p:nvPr/>
          </p:nvSpPr>
          <p:spPr bwMode="auto">
            <a:xfrm>
              <a:off x="3058" y="1036"/>
              <a:ext cx="74" cy="78"/>
            </a:xfrm>
            <a:custGeom>
              <a:avLst/>
              <a:gdLst>
                <a:gd name="T0" fmla="*/ 22 w 74"/>
                <a:gd name="T1" fmla="*/ 74 h 78"/>
                <a:gd name="T2" fmla="*/ 26 w 74"/>
                <a:gd name="T3" fmla="*/ 72 h 78"/>
                <a:gd name="T4" fmla="*/ 30 w 74"/>
                <a:gd name="T5" fmla="*/ 70 h 78"/>
                <a:gd name="T6" fmla="*/ 30 w 74"/>
                <a:gd name="T7" fmla="*/ 62 h 78"/>
                <a:gd name="T8" fmla="*/ 30 w 74"/>
                <a:gd name="T9" fmla="*/ 40 h 78"/>
                <a:gd name="T10" fmla="*/ 20 w 74"/>
                <a:gd name="T11" fmla="*/ 10 h 78"/>
                <a:gd name="T12" fmla="*/ 14 w 74"/>
                <a:gd name="T13" fmla="*/ 10 h 78"/>
                <a:gd name="T14" fmla="*/ 10 w 74"/>
                <a:gd name="T15" fmla="*/ 12 h 78"/>
                <a:gd name="T16" fmla="*/ 4 w 74"/>
                <a:gd name="T17" fmla="*/ 22 h 78"/>
                <a:gd name="T18" fmla="*/ 0 w 74"/>
                <a:gd name="T19" fmla="*/ 20 h 78"/>
                <a:gd name="T20" fmla="*/ 2 w 74"/>
                <a:gd name="T21" fmla="*/ 10 h 78"/>
                <a:gd name="T22" fmla="*/ 2 w 74"/>
                <a:gd name="T23" fmla="*/ 0 h 78"/>
                <a:gd name="T24" fmla="*/ 10 w 74"/>
                <a:gd name="T25" fmla="*/ 2 h 78"/>
                <a:gd name="T26" fmla="*/ 54 w 74"/>
                <a:gd name="T27" fmla="*/ 2 h 78"/>
                <a:gd name="T28" fmla="*/ 68 w 74"/>
                <a:gd name="T29" fmla="*/ 2 h 78"/>
                <a:gd name="T30" fmla="*/ 72 w 74"/>
                <a:gd name="T31" fmla="*/ 0 h 78"/>
                <a:gd name="T32" fmla="*/ 72 w 74"/>
                <a:gd name="T33" fmla="*/ 2 h 78"/>
                <a:gd name="T34" fmla="*/ 74 w 74"/>
                <a:gd name="T35" fmla="*/ 10 h 78"/>
                <a:gd name="T36" fmla="*/ 70 w 74"/>
                <a:gd name="T37" fmla="*/ 22 h 78"/>
                <a:gd name="T38" fmla="*/ 68 w 74"/>
                <a:gd name="T39" fmla="*/ 16 h 78"/>
                <a:gd name="T40" fmla="*/ 66 w 74"/>
                <a:gd name="T41" fmla="*/ 12 h 78"/>
                <a:gd name="T42" fmla="*/ 54 w 74"/>
                <a:gd name="T43" fmla="*/ 10 h 78"/>
                <a:gd name="T44" fmla="*/ 46 w 74"/>
                <a:gd name="T45" fmla="*/ 10 h 78"/>
                <a:gd name="T46" fmla="*/ 44 w 74"/>
                <a:gd name="T47" fmla="*/ 28 h 78"/>
                <a:gd name="T48" fmla="*/ 44 w 74"/>
                <a:gd name="T49" fmla="*/ 46 h 78"/>
                <a:gd name="T50" fmla="*/ 44 w 74"/>
                <a:gd name="T51" fmla="*/ 56 h 78"/>
                <a:gd name="T52" fmla="*/ 46 w 74"/>
                <a:gd name="T53" fmla="*/ 66 h 78"/>
                <a:gd name="T54" fmla="*/ 46 w 74"/>
                <a:gd name="T55" fmla="*/ 70 h 78"/>
                <a:gd name="T56" fmla="*/ 48 w 74"/>
                <a:gd name="T57" fmla="*/ 72 h 78"/>
                <a:gd name="T58" fmla="*/ 56 w 74"/>
                <a:gd name="T59" fmla="*/ 74 h 78"/>
                <a:gd name="T60" fmla="*/ 56 w 74"/>
                <a:gd name="T61" fmla="*/ 78 h 78"/>
                <a:gd name="T62" fmla="*/ 52 w 74"/>
                <a:gd name="T63" fmla="*/ 78 h 78"/>
                <a:gd name="T64" fmla="*/ 36 w 74"/>
                <a:gd name="T65" fmla="*/ 78 h 78"/>
                <a:gd name="T66" fmla="*/ 30 w 74"/>
                <a:gd name="T67" fmla="*/ 78 h 78"/>
                <a:gd name="T68" fmla="*/ 20 w 74"/>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8"/>
                <a:gd name="T107" fmla="*/ 74 w 74"/>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8">
                  <a:moveTo>
                    <a:pt x="20" y="74"/>
                  </a:moveTo>
                  <a:lnTo>
                    <a:pt x="22" y="74"/>
                  </a:lnTo>
                  <a:lnTo>
                    <a:pt x="26" y="72"/>
                  </a:lnTo>
                  <a:lnTo>
                    <a:pt x="30" y="70"/>
                  </a:lnTo>
                  <a:lnTo>
                    <a:pt x="30" y="62"/>
                  </a:lnTo>
                  <a:lnTo>
                    <a:pt x="30" y="40"/>
                  </a:lnTo>
                  <a:lnTo>
                    <a:pt x="30" y="10"/>
                  </a:lnTo>
                  <a:lnTo>
                    <a:pt x="20" y="10"/>
                  </a:lnTo>
                  <a:lnTo>
                    <a:pt x="14" y="10"/>
                  </a:lnTo>
                  <a:lnTo>
                    <a:pt x="10" y="12"/>
                  </a:lnTo>
                  <a:lnTo>
                    <a:pt x="6" y="16"/>
                  </a:lnTo>
                  <a:lnTo>
                    <a:pt x="4" y="22"/>
                  </a:lnTo>
                  <a:lnTo>
                    <a:pt x="0" y="20"/>
                  </a:lnTo>
                  <a:lnTo>
                    <a:pt x="2" y="10"/>
                  </a:lnTo>
                  <a:lnTo>
                    <a:pt x="2" y="0"/>
                  </a:lnTo>
                  <a:lnTo>
                    <a:pt x="10" y="2"/>
                  </a:lnTo>
                  <a:lnTo>
                    <a:pt x="32" y="2"/>
                  </a:lnTo>
                  <a:lnTo>
                    <a:pt x="54" y="2"/>
                  </a:lnTo>
                  <a:lnTo>
                    <a:pt x="68" y="2"/>
                  </a:lnTo>
                  <a:lnTo>
                    <a:pt x="72" y="0"/>
                  </a:lnTo>
                  <a:lnTo>
                    <a:pt x="72" y="2"/>
                  </a:lnTo>
                  <a:lnTo>
                    <a:pt x="74" y="10"/>
                  </a:lnTo>
                  <a:lnTo>
                    <a:pt x="74" y="20"/>
                  </a:lnTo>
                  <a:lnTo>
                    <a:pt x="70" y="22"/>
                  </a:lnTo>
                  <a:lnTo>
                    <a:pt x="68" y="16"/>
                  </a:lnTo>
                  <a:lnTo>
                    <a:pt x="66" y="12"/>
                  </a:lnTo>
                  <a:lnTo>
                    <a:pt x="62" y="10"/>
                  </a:lnTo>
                  <a:lnTo>
                    <a:pt x="54" y="10"/>
                  </a:lnTo>
                  <a:lnTo>
                    <a:pt x="46" y="10"/>
                  </a:lnTo>
                  <a:lnTo>
                    <a:pt x="44" y="28"/>
                  </a:lnTo>
                  <a:lnTo>
                    <a:pt x="44" y="46"/>
                  </a:lnTo>
                  <a:lnTo>
                    <a:pt x="44" y="56"/>
                  </a:lnTo>
                  <a:lnTo>
                    <a:pt x="46" y="66"/>
                  </a:lnTo>
                  <a:lnTo>
                    <a:pt x="46" y="70"/>
                  </a:lnTo>
                  <a:lnTo>
                    <a:pt x="48" y="72"/>
                  </a:lnTo>
                  <a:lnTo>
                    <a:pt x="54" y="74"/>
                  </a:lnTo>
                  <a:lnTo>
                    <a:pt x="56" y="74"/>
                  </a:lnTo>
                  <a:lnTo>
                    <a:pt x="56" y="78"/>
                  </a:lnTo>
                  <a:lnTo>
                    <a:pt x="52" y="78"/>
                  </a:lnTo>
                  <a:lnTo>
                    <a:pt x="36" y="78"/>
                  </a:lnTo>
                  <a:lnTo>
                    <a:pt x="30" y="78"/>
                  </a:lnTo>
                  <a:lnTo>
                    <a:pt x="20" y="78"/>
                  </a:lnTo>
                  <a:lnTo>
                    <a:pt x="20"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6" name="Freeform 75"/>
            <p:cNvSpPr>
              <a:spLocks noEditPoints="1"/>
            </p:cNvSpPr>
            <p:nvPr/>
          </p:nvSpPr>
          <p:spPr bwMode="auto">
            <a:xfrm>
              <a:off x="3170" y="1032"/>
              <a:ext cx="64" cy="80"/>
            </a:xfrm>
            <a:custGeom>
              <a:avLst/>
              <a:gdLst>
                <a:gd name="T0" fmla="*/ 40 w 64"/>
                <a:gd name="T1" fmla="*/ 0 h 80"/>
                <a:gd name="T2" fmla="*/ 58 w 64"/>
                <a:gd name="T3" fmla="*/ 6 h 80"/>
                <a:gd name="T4" fmla="*/ 62 w 64"/>
                <a:gd name="T5" fmla="*/ 16 h 80"/>
                <a:gd name="T6" fmla="*/ 64 w 64"/>
                <a:gd name="T7" fmla="*/ 28 h 80"/>
                <a:gd name="T8" fmla="*/ 62 w 64"/>
                <a:gd name="T9" fmla="*/ 46 h 80"/>
                <a:gd name="T10" fmla="*/ 58 w 64"/>
                <a:gd name="T11" fmla="*/ 56 h 80"/>
                <a:gd name="T12" fmla="*/ 52 w 64"/>
                <a:gd name="T13" fmla="*/ 64 h 80"/>
                <a:gd name="T14" fmla="*/ 38 w 64"/>
                <a:gd name="T15" fmla="*/ 76 h 80"/>
                <a:gd name="T16" fmla="*/ 32 w 64"/>
                <a:gd name="T17" fmla="*/ 78 h 80"/>
                <a:gd name="T18" fmla="*/ 24 w 64"/>
                <a:gd name="T19" fmla="*/ 80 h 80"/>
                <a:gd name="T20" fmla="*/ 6 w 64"/>
                <a:gd name="T21" fmla="*/ 72 h 80"/>
                <a:gd name="T22" fmla="*/ 2 w 64"/>
                <a:gd name="T23" fmla="*/ 62 h 80"/>
                <a:gd name="T24" fmla="*/ 0 w 64"/>
                <a:gd name="T25" fmla="*/ 50 h 80"/>
                <a:gd name="T26" fmla="*/ 2 w 64"/>
                <a:gd name="T27" fmla="*/ 32 h 80"/>
                <a:gd name="T28" fmla="*/ 6 w 64"/>
                <a:gd name="T29" fmla="*/ 22 h 80"/>
                <a:gd name="T30" fmla="*/ 12 w 64"/>
                <a:gd name="T31" fmla="*/ 14 h 80"/>
                <a:gd name="T32" fmla="*/ 24 w 64"/>
                <a:gd name="T33" fmla="*/ 4 h 80"/>
                <a:gd name="T34" fmla="*/ 32 w 64"/>
                <a:gd name="T35" fmla="*/ 0 h 80"/>
                <a:gd name="T36" fmla="*/ 36 w 64"/>
                <a:gd name="T37" fmla="*/ 6 h 80"/>
                <a:gd name="T38" fmla="*/ 32 w 64"/>
                <a:gd name="T39" fmla="*/ 8 h 80"/>
                <a:gd name="T40" fmla="*/ 24 w 64"/>
                <a:gd name="T41" fmla="*/ 14 h 80"/>
                <a:gd name="T42" fmla="*/ 20 w 64"/>
                <a:gd name="T43" fmla="*/ 20 h 80"/>
                <a:gd name="T44" fmla="*/ 14 w 64"/>
                <a:gd name="T45" fmla="*/ 52 h 80"/>
                <a:gd name="T46" fmla="*/ 14 w 64"/>
                <a:gd name="T47" fmla="*/ 60 h 80"/>
                <a:gd name="T48" fmla="*/ 16 w 64"/>
                <a:gd name="T49" fmla="*/ 66 h 80"/>
                <a:gd name="T50" fmla="*/ 26 w 64"/>
                <a:gd name="T51" fmla="*/ 72 h 80"/>
                <a:gd name="T52" fmla="*/ 32 w 64"/>
                <a:gd name="T53" fmla="*/ 72 h 80"/>
                <a:gd name="T54" fmla="*/ 40 w 64"/>
                <a:gd name="T55" fmla="*/ 64 h 80"/>
                <a:gd name="T56" fmla="*/ 44 w 64"/>
                <a:gd name="T57" fmla="*/ 60 h 80"/>
                <a:gd name="T58" fmla="*/ 50 w 64"/>
                <a:gd name="T59" fmla="*/ 28 h 80"/>
                <a:gd name="T60" fmla="*/ 50 w 64"/>
                <a:gd name="T61" fmla="*/ 18 h 80"/>
                <a:gd name="T62" fmla="*/ 48 w 64"/>
                <a:gd name="T63" fmla="*/ 12 h 80"/>
                <a:gd name="T64" fmla="*/ 36 w 64"/>
                <a:gd name="T65" fmla="*/ 6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0"/>
                <a:gd name="T101" fmla="*/ 64 w 6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0">
                  <a:moveTo>
                    <a:pt x="40" y="0"/>
                  </a:moveTo>
                  <a:lnTo>
                    <a:pt x="40" y="0"/>
                  </a:lnTo>
                  <a:lnTo>
                    <a:pt x="50" y="2"/>
                  </a:lnTo>
                  <a:lnTo>
                    <a:pt x="58" y="6"/>
                  </a:lnTo>
                  <a:lnTo>
                    <a:pt x="62" y="16"/>
                  </a:lnTo>
                  <a:lnTo>
                    <a:pt x="64" y="28"/>
                  </a:lnTo>
                  <a:lnTo>
                    <a:pt x="64" y="38"/>
                  </a:lnTo>
                  <a:lnTo>
                    <a:pt x="62" y="46"/>
                  </a:lnTo>
                  <a:lnTo>
                    <a:pt x="58" y="56"/>
                  </a:lnTo>
                  <a:lnTo>
                    <a:pt x="52" y="64"/>
                  </a:lnTo>
                  <a:lnTo>
                    <a:pt x="46" y="70"/>
                  </a:lnTo>
                  <a:lnTo>
                    <a:pt x="38" y="76"/>
                  </a:lnTo>
                  <a:lnTo>
                    <a:pt x="32" y="78"/>
                  </a:lnTo>
                  <a:lnTo>
                    <a:pt x="24" y="80"/>
                  </a:lnTo>
                  <a:lnTo>
                    <a:pt x="14" y="78"/>
                  </a:lnTo>
                  <a:lnTo>
                    <a:pt x="6" y="72"/>
                  </a:lnTo>
                  <a:lnTo>
                    <a:pt x="2" y="62"/>
                  </a:lnTo>
                  <a:lnTo>
                    <a:pt x="0" y="50"/>
                  </a:lnTo>
                  <a:lnTo>
                    <a:pt x="0" y="42"/>
                  </a:lnTo>
                  <a:lnTo>
                    <a:pt x="2" y="32"/>
                  </a:lnTo>
                  <a:lnTo>
                    <a:pt x="6" y="22"/>
                  </a:lnTo>
                  <a:lnTo>
                    <a:pt x="12" y="14"/>
                  </a:lnTo>
                  <a:lnTo>
                    <a:pt x="18" y="8"/>
                  </a:lnTo>
                  <a:lnTo>
                    <a:pt x="24" y="4"/>
                  </a:lnTo>
                  <a:lnTo>
                    <a:pt x="32" y="0"/>
                  </a:lnTo>
                  <a:lnTo>
                    <a:pt x="40" y="0"/>
                  </a:lnTo>
                  <a:close/>
                  <a:moveTo>
                    <a:pt x="36" y="6"/>
                  </a:moveTo>
                  <a:lnTo>
                    <a:pt x="36" y="6"/>
                  </a:lnTo>
                  <a:lnTo>
                    <a:pt x="32" y="8"/>
                  </a:lnTo>
                  <a:lnTo>
                    <a:pt x="28" y="10"/>
                  </a:lnTo>
                  <a:lnTo>
                    <a:pt x="24" y="14"/>
                  </a:lnTo>
                  <a:lnTo>
                    <a:pt x="20" y="20"/>
                  </a:lnTo>
                  <a:lnTo>
                    <a:pt x="16" y="34"/>
                  </a:lnTo>
                  <a:lnTo>
                    <a:pt x="14" y="52"/>
                  </a:lnTo>
                  <a:lnTo>
                    <a:pt x="14" y="60"/>
                  </a:lnTo>
                  <a:lnTo>
                    <a:pt x="16" y="66"/>
                  </a:lnTo>
                  <a:lnTo>
                    <a:pt x="20" y="70"/>
                  </a:lnTo>
                  <a:lnTo>
                    <a:pt x="26" y="72"/>
                  </a:lnTo>
                  <a:lnTo>
                    <a:pt x="32" y="72"/>
                  </a:lnTo>
                  <a:lnTo>
                    <a:pt x="36" y="68"/>
                  </a:lnTo>
                  <a:lnTo>
                    <a:pt x="40" y="64"/>
                  </a:lnTo>
                  <a:lnTo>
                    <a:pt x="44" y="60"/>
                  </a:lnTo>
                  <a:lnTo>
                    <a:pt x="48" y="46"/>
                  </a:lnTo>
                  <a:lnTo>
                    <a:pt x="50" y="28"/>
                  </a:lnTo>
                  <a:lnTo>
                    <a:pt x="50" y="18"/>
                  </a:lnTo>
                  <a:lnTo>
                    <a:pt x="48" y="12"/>
                  </a:lnTo>
                  <a:lnTo>
                    <a:pt x="42" y="8"/>
                  </a:lnTo>
                  <a:lnTo>
                    <a:pt x="36" y="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7" name="Freeform 76"/>
            <p:cNvSpPr>
              <a:spLocks/>
            </p:cNvSpPr>
            <p:nvPr/>
          </p:nvSpPr>
          <p:spPr bwMode="auto">
            <a:xfrm>
              <a:off x="3170" y="1032"/>
              <a:ext cx="64" cy="80"/>
            </a:xfrm>
            <a:custGeom>
              <a:avLst/>
              <a:gdLst>
                <a:gd name="T0" fmla="*/ 40 w 64"/>
                <a:gd name="T1" fmla="*/ 0 h 80"/>
                <a:gd name="T2" fmla="*/ 40 w 64"/>
                <a:gd name="T3" fmla="*/ 0 h 80"/>
                <a:gd name="T4" fmla="*/ 50 w 64"/>
                <a:gd name="T5" fmla="*/ 2 h 80"/>
                <a:gd name="T6" fmla="*/ 58 w 64"/>
                <a:gd name="T7" fmla="*/ 6 h 80"/>
                <a:gd name="T8" fmla="*/ 58 w 64"/>
                <a:gd name="T9" fmla="*/ 6 h 80"/>
                <a:gd name="T10" fmla="*/ 62 w 64"/>
                <a:gd name="T11" fmla="*/ 16 h 80"/>
                <a:gd name="T12" fmla="*/ 64 w 64"/>
                <a:gd name="T13" fmla="*/ 28 h 80"/>
                <a:gd name="T14" fmla="*/ 64 w 64"/>
                <a:gd name="T15" fmla="*/ 28 h 80"/>
                <a:gd name="T16" fmla="*/ 64 w 64"/>
                <a:gd name="T17" fmla="*/ 38 h 80"/>
                <a:gd name="T18" fmla="*/ 62 w 64"/>
                <a:gd name="T19" fmla="*/ 46 h 80"/>
                <a:gd name="T20" fmla="*/ 62 w 64"/>
                <a:gd name="T21" fmla="*/ 46 h 80"/>
                <a:gd name="T22" fmla="*/ 58 w 64"/>
                <a:gd name="T23" fmla="*/ 56 h 80"/>
                <a:gd name="T24" fmla="*/ 52 w 64"/>
                <a:gd name="T25" fmla="*/ 64 h 80"/>
                <a:gd name="T26" fmla="*/ 52 w 64"/>
                <a:gd name="T27" fmla="*/ 64 h 80"/>
                <a:gd name="T28" fmla="*/ 46 w 64"/>
                <a:gd name="T29" fmla="*/ 70 h 80"/>
                <a:gd name="T30" fmla="*/ 38 w 64"/>
                <a:gd name="T31" fmla="*/ 76 h 80"/>
                <a:gd name="T32" fmla="*/ 38 w 64"/>
                <a:gd name="T33" fmla="*/ 76 h 80"/>
                <a:gd name="T34" fmla="*/ 32 w 64"/>
                <a:gd name="T35" fmla="*/ 78 h 80"/>
                <a:gd name="T36" fmla="*/ 24 w 64"/>
                <a:gd name="T37" fmla="*/ 80 h 80"/>
                <a:gd name="T38" fmla="*/ 24 w 64"/>
                <a:gd name="T39" fmla="*/ 80 h 80"/>
                <a:gd name="T40" fmla="*/ 14 w 64"/>
                <a:gd name="T41" fmla="*/ 78 h 80"/>
                <a:gd name="T42" fmla="*/ 6 w 64"/>
                <a:gd name="T43" fmla="*/ 72 h 80"/>
                <a:gd name="T44" fmla="*/ 6 w 64"/>
                <a:gd name="T45" fmla="*/ 72 h 80"/>
                <a:gd name="T46" fmla="*/ 2 w 64"/>
                <a:gd name="T47" fmla="*/ 62 h 80"/>
                <a:gd name="T48" fmla="*/ 0 w 64"/>
                <a:gd name="T49" fmla="*/ 50 h 80"/>
                <a:gd name="T50" fmla="*/ 0 w 64"/>
                <a:gd name="T51" fmla="*/ 50 h 80"/>
                <a:gd name="T52" fmla="*/ 0 w 64"/>
                <a:gd name="T53" fmla="*/ 42 h 80"/>
                <a:gd name="T54" fmla="*/ 2 w 64"/>
                <a:gd name="T55" fmla="*/ 32 h 80"/>
                <a:gd name="T56" fmla="*/ 2 w 64"/>
                <a:gd name="T57" fmla="*/ 32 h 80"/>
                <a:gd name="T58" fmla="*/ 6 w 64"/>
                <a:gd name="T59" fmla="*/ 22 h 80"/>
                <a:gd name="T60" fmla="*/ 12 w 64"/>
                <a:gd name="T61" fmla="*/ 14 h 80"/>
                <a:gd name="T62" fmla="*/ 12 w 64"/>
                <a:gd name="T63" fmla="*/ 14 h 80"/>
                <a:gd name="T64" fmla="*/ 18 w 64"/>
                <a:gd name="T65" fmla="*/ 8 h 80"/>
                <a:gd name="T66" fmla="*/ 24 w 64"/>
                <a:gd name="T67" fmla="*/ 4 h 80"/>
                <a:gd name="T68" fmla="*/ 24 w 64"/>
                <a:gd name="T69" fmla="*/ 4 h 80"/>
                <a:gd name="T70" fmla="*/ 32 w 64"/>
                <a:gd name="T71" fmla="*/ 0 h 80"/>
                <a:gd name="T72" fmla="*/ 40 w 64"/>
                <a:gd name="T73" fmla="*/ 0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80"/>
                <a:gd name="T113" fmla="*/ 64 w 64"/>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80">
                  <a:moveTo>
                    <a:pt x="40" y="0"/>
                  </a:moveTo>
                  <a:lnTo>
                    <a:pt x="40" y="0"/>
                  </a:lnTo>
                  <a:lnTo>
                    <a:pt x="50" y="2"/>
                  </a:lnTo>
                  <a:lnTo>
                    <a:pt x="58" y="6"/>
                  </a:lnTo>
                  <a:lnTo>
                    <a:pt x="62" y="16"/>
                  </a:lnTo>
                  <a:lnTo>
                    <a:pt x="64" y="28"/>
                  </a:lnTo>
                  <a:lnTo>
                    <a:pt x="64" y="38"/>
                  </a:lnTo>
                  <a:lnTo>
                    <a:pt x="62" y="46"/>
                  </a:lnTo>
                  <a:lnTo>
                    <a:pt x="58" y="56"/>
                  </a:lnTo>
                  <a:lnTo>
                    <a:pt x="52" y="64"/>
                  </a:lnTo>
                  <a:lnTo>
                    <a:pt x="46" y="70"/>
                  </a:lnTo>
                  <a:lnTo>
                    <a:pt x="38" y="76"/>
                  </a:lnTo>
                  <a:lnTo>
                    <a:pt x="32" y="78"/>
                  </a:lnTo>
                  <a:lnTo>
                    <a:pt x="24" y="80"/>
                  </a:lnTo>
                  <a:lnTo>
                    <a:pt x="14" y="78"/>
                  </a:lnTo>
                  <a:lnTo>
                    <a:pt x="6" y="72"/>
                  </a:lnTo>
                  <a:lnTo>
                    <a:pt x="2" y="62"/>
                  </a:lnTo>
                  <a:lnTo>
                    <a:pt x="0" y="50"/>
                  </a:lnTo>
                  <a:lnTo>
                    <a:pt x="0" y="42"/>
                  </a:lnTo>
                  <a:lnTo>
                    <a:pt x="2" y="32"/>
                  </a:lnTo>
                  <a:lnTo>
                    <a:pt x="6" y="22"/>
                  </a:lnTo>
                  <a:lnTo>
                    <a:pt x="12" y="14"/>
                  </a:lnTo>
                  <a:lnTo>
                    <a:pt x="18" y="8"/>
                  </a:lnTo>
                  <a:lnTo>
                    <a:pt x="24" y="4"/>
                  </a:lnTo>
                  <a:lnTo>
                    <a:pt x="32"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8" name="Freeform 77"/>
            <p:cNvSpPr>
              <a:spLocks/>
            </p:cNvSpPr>
            <p:nvPr/>
          </p:nvSpPr>
          <p:spPr bwMode="auto">
            <a:xfrm>
              <a:off x="3184" y="1038"/>
              <a:ext cx="36" cy="66"/>
            </a:xfrm>
            <a:custGeom>
              <a:avLst/>
              <a:gdLst>
                <a:gd name="T0" fmla="*/ 22 w 36"/>
                <a:gd name="T1" fmla="*/ 0 h 66"/>
                <a:gd name="T2" fmla="*/ 22 w 36"/>
                <a:gd name="T3" fmla="*/ 0 h 66"/>
                <a:gd name="T4" fmla="*/ 18 w 36"/>
                <a:gd name="T5" fmla="*/ 2 h 66"/>
                <a:gd name="T6" fmla="*/ 14 w 36"/>
                <a:gd name="T7" fmla="*/ 4 h 66"/>
                <a:gd name="T8" fmla="*/ 10 w 36"/>
                <a:gd name="T9" fmla="*/ 8 h 66"/>
                <a:gd name="T10" fmla="*/ 6 w 36"/>
                <a:gd name="T11" fmla="*/ 14 h 66"/>
                <a:gd name="T12" fmla="*/ 6 w 36"/>
                <a:gd name="T13" fmla="*/ 14 h 66"/>
                <a:gd name="T14" fmla="*/ 2 w 36"/>
                <a:gd name="T15" fmla="*/ 28 h 66"/>
                <a:gd name="T16" fmla="*/ 0 w 36"/>
                <a:gd name="T17" fmla="*/ 46 h 66"/>
                <a:gd name="T18" fmla="*/ 0 w 36"/>
                <a:gd name="T19" fmla="*/ 46 h 66"/>
                <a:gd name="T20" fmla="*/ 0 w 36"/>
                <a:gd name="T21" fmla="*/ 54 h 66"/>
                <a:gd name="T22" fmla="*/ 2 w 36"/>
                <a:gd name="T23" fmla="*/ 60 h 66"/>
                <a:gd name="T24" fmla="*/ 2 w 36"/>
                <a:gd name="T25" fmla="*/ 60 h 66"/>
                <a:gd name="T26" fmla="*/ 6 w 36"/>
                <a:gd name="T27" fmla="*/ 64 h 66"/>
                <a:gd name="T28" fmla="*/ 12 w 36"/>
                <a:gd name="T29" fmla="*/ 66 h 66"/>
                <a:gd name="T30" fmla="*/ 12 w 36"/>
                <a:gd name="T31" fmla="*/ 66 h 66"/>
                <a:gd name="T32" fmla="*/ 18 w 36"/>
                <a:gd name="T33" fmla="*/ 66 h 66"/>
                <a:gd name="T34" fmla="*/ 22 w 36"/>
                <a:gd name="T35" fmla="*/ 62 h 66"/>
                <a:gd name="T36" fmla="*/ 26 w 36"/>
                <a:gd name="T37" fmla="*/ 58 h 66"/>
                <a:gd name="T38" fmla="*/ 30 w 36"/>
                <a:gd name="T39" fmla="*/ 54 h 66"/>
                <a:gd name="T40" fmla="*/ 30 w 36"/>
                <a:gd name="T41" fmla="*/ 54 h 66"/>
                <a:gd name="T42" fmla="*/ 34 w 36"/>
                <a:gd name="T43" fmla="*/ 40 h 66"/>
                <a:gd name="T44" fmla="*/ 36 w 36"/>
                <a:gd name="T45" fmla="*/ 22 h 66"/>
                <a:gd name="T46" fmla="*/ 36 w 36"/>
                <a:gd name="T47" fmla="*/ 22 h 66"/>
                <a:gd name="T48" fmla="*/ 36 w 36"/>
                <a:gd name="T49" fmla="*/ 12 h 66"/>
                <a:gd name="T50" fmla="*/ 34 w 36"/>
                <a:gd name="T51" fmla="*/ 6 h 66"/>
                <a:gd name="T52" fmla="*/ 34 w 36"/>
                <a:gd name="T53" fmla="*/ 6 h 66"/>
                <a:gd name="T54" fmla="*/ 28 w 36"/>
                <a:gd name="T55" fmla="*/ 2 h 66"/>
                <a:gd name="T56" fmla="*/ 22 w 36"/>
                <a:gd name="T57" fmla="*/ 0 h 66"/>
                <a:gd name="T58" fmla="*/ 22 w 36"/>
                <a:gd name="T59" fmla="*/ 0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66"/>
                <a:gd name="T92" fmla="*/ 36 w 36"/>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66">
                  <a:moveTo>
                    <a:pt x="22" y="0"/>
                  </a:moveTo>
                  <a:lnTo>
                    <a:pt x="22" y="0"/>
                  </a:lnTo>
                  <a:lnTo>
                    <a:pt x="18" y="2"/>
                  </a:lnTo>
                  <a:lnTo>
                    <a:pt x="14" y="4"/>
                  </a:lnTo>
                  <a:lnTo>
                    <a:pt x="10" y="8"/>
                  </a:lnTo>
                  <a:lnTo>
                    <a:pt x="6" y="14"/>
                  </a:lnTo>
                  <a:lnTo>
                    <a:pt x="2" y="28"/>
                  </a:lnTo>
                  <a:lnTo>
                    <a:pt x="0" y="46"/>
                  </a:lnTo>
                  <a:lnTo>
                    <a:pt x="0" y="54"/>
                  </a:lnTo>
                  <a:lnTo>
                    <a:pt x="2" y="60"/>
                  </a:lnTo>
                  <a:lnTo>
                    <a:pt x="6" y="64"/>
                  </a:lnTo>
                  <a:lnTo>
                    <a:pt x="12" y="66"/>
                  </a:lnTo>
                  <a:lnTo>
                    <a:pt x="18" y="66"/>
                  </a:lnTo>
                  <a:lnTo>
                    <a:pt x="22" y="62"/>
                  </a:lnTo>
                  <a:lnTo>
                    <a:pt x="26" y="58"/>
                  </a:lnTo>
                  <a:lnTo>
                    <a:pt x="30" y="54"/>
                  </a:lnTo>
                  <a:lnTo>
                    <a:pt x="34" y="40"/>
                  </a:lnTo>
                  <a:lnTo>
                    <a:pt x="36" y="22"/>
                  </a:lnTo>
                  <a:lnTo>
                    <a:pt x="36" y="12"/>
                  </a:lnTo>
                  <a:lnTo>
                    <a:pt x="34" y="6"/>
                  </a:lnTo>
                  <a:lnTo>
                    <a:pt x="28" y="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9" name="Freeform 78"/>
            <p:cNvSpPr>
              <a:spLocks/>
            </p:cNvSpPr>
            <p:nvPr/>
          </p:nvSpPr>
          <p:spPr bwMode="auto">
            <a:xfrm>
              <a:off x="3332" y="1020"/>
              <a:ext cx="66" cy="96"/>
            </a:xfrm>
            <a:custGeom>
              <a:avLst/>
              <a:gdLst>
                <a:gd name="T0" fmla="*/ 62 w 66"/>
                <a:gd name="T1" fmla="*/ 6 h 96"/>
                <a:gd name="T2" fmla="*/ 62 w 66"/>
                <a:gd name="T3" fmla="*/ 14 h 96"/>
                <a:gd name="T4" fmla="*/ 64 w 66"/>
                <a:gd name="T5" fmla="*/ 26 h 96"/>
                <a:gd name="T6" fmla="*/ 58 w 66"/>
                <a:gd name="T7" fmla="*/ 26 h 96"/>
                <a:gd name="T8" fmla="*/ 50 w 66"/>
                <a:gd name="T9" fmla="*/ 14 h 96"/>
                <a:gd name="T10" fmla="*/ 44 w 66"/>
                <a:gd name="T11" fmla="*/ 10 h 96"/>
                <a:gd name="T12" fmla="*/ 36 w 66"/>
                <a:gd name="T13" fmla="*/ 10 h 96"/>
                <a:gd name="T14" fmla="*/ 24 w 66"/>
                <a:gd name="T15" fmla="*/ 12 h 96"/>
                <a:gd name="T16" fmla="*/ 20 w 66"/>
                <a:gd name="T17" fmla="*/ 16 h 96"/>
                <a:gd name="T18" fmla="*/ 18 w 66"/>
                <a:gd name="T19" fmla="*/ 22 h 96"/>
                <a:gd name="T20" fmla="*/ 20 w 66"/>
                <a:gd name="T21" fmla="*/ 28 h 96"/>
                <a:gd name="T22" fmla="*/ 26 w 66"/>
                <a:gd name="T23" fmla="*/ 34 h 96"/>
                <a:gd name="T24" fmla="*/ 38 w 66"/>
                <a:gd name="T25" fmla="*/ 38 h 96"/>
                <a:gd name="T26" fmla="*/ 50 w 66"/>
                <a:gd name="T27" fmla="*/ 42 h 96"/>
                <a:gd name="T28" fmla="*/ 62 w 66"/>
                <a:gd name="T29" fmla="*/ 52 h 96"/>
                <a:gd name="T30" fmla="*/ 66 w 66"/>
                <a:gd name="T31" fmla="*/ 58 h 96"/>
                <a:gd name="T32" fmla="*/ 66 w 66"/>
                <a:gd name="T33" fmla="*/ 64 h 96"/>
                <a:gd name="T34" fmla="*/ 64 w 66"/>
                <a:gd name="T35" fmla="*/ 78 h 96"/>
                <a:gd name="T36" fmla="*/ 56 w 66"/>
                <a:gd name="T37" fmla="*/ 88 h 96"/>
                <a:gd name="T38" fmla="*/ 50 w 66"/>
                <a:gd name="T39" fmla="*/ 92 h 96"/>
                <a:gd name="T40" fmla="*/ 26 w 66"/>
                <a:gd name="T41" fmla="*/ 96 h 96"/>
                <a:gd name="T42" fmla="*/ 14 w 66"/>
                <a:gd name="T43" fmla="*/ 94 h 96"/>
                <a:gd name="T44" fmla="*/ 2 w 66"/>
                <a:gd name="T45" fmla="*/ 92 h 96"/>
                <a:gd name="T46" fmla="*/ 2 w 66"/>
                <a:gd name="T47" fmla="*/ 90 h 96"/>
                <a:gd name="T48" fmla="*/ 2 w 66"/>
                <a:gd name="T49" fmla="*/ 88 h 96"/>
                <a:gd name="T50" fmla="*/ 2 w 66"/>
                <a:gd name="T51" fmla="*/ 78 h 96"/>
                <a:gd name="T52" fmla="*/ 0 w 66"/>
                <a:gd name="T53" fmla="*/ 66 h 96"/>
                <a:gd name="T54" fmla="*/ 6 w 66"/>
                <a:gd name="T55" fmla="*/ 64 h 96"/>
                <a:gd name="T56" fmla="*/ 14 w 66"/>
                <a:gd name="T57" fmla="*/ 82 h 96"/>
                <a:gd name="T58" fmla="*/ 22 w 66"/>
                <a:gd name="T59" fmla="*/ 86 h 96"/>
                <a:gd name="T60" fmla="*/ 30 w 66"/>
                <a:gd name="T61" fmla="*/ 86 h 96"/>
                <a:gd name="T62" fmla="*/ 44 w 66"/>
                <a:gd name="T63" fmla="*/ 82 h 96"/>
                <a:gd name="T64" fmla="*/ 48 w 66"/>
                <a:gd name="T65" fmla="*/ 78 h 96"/>
                <a:gd name="T66" fmla="*/ 50 w 66"/>
                <a:gd name="T67" fmla="*/ 72 h 96"/>
                <a:gd name="T68" fmla="*/ 46 w 66"/>
                <a:gd name="T69" fmla="*/ 64 h 96"/>
                <a:gd name="T70" fmla="*/ 32 w 66"/>
                <a:gd name="T71" fmla="*/ 56 h 96"/>
                <a:gd name="T72" fmla="*/ 26 w 66"/>
                <a:gd name="T73" fmla="*/ 54 h 96"/>
                <a:gd name="T74" fmla="*/ 14 w 66"/>
                <a:gd name="T75" fmla="*/ 48 h 96"/>
                <a:gd name="T76" fmla="*/ 8 w 66"/>
                <a:gd name="T77" fmla="*/ 44 h 96"/>
                <a:gd name="T78" fmla="*/ 2 w 66"/>
                <a:gd name="T79" fmla="*/ 28 h 96"/>
                <a:gd name="T80" fmla="*/ 4 w 66"/>
                <a:gd name="T81" fmla="*/ 22 h 96"/>
                <a:gd name="T82" fmla="*/ 8 w 66"/>
                <a:gd name="T83" fmla="*/ 12 h 96"/>
                <a:gd name="T84" fmla="*/ 12 w 66"/>
                <a:gd name="T85" fmla="*/ 8 h 96"/>
                <a:gd name="T86" fmla="*/ 24 w 66"/>
                <a:gd name="T87" fmla="*/ 2 h 96"/>
                <a:gd name="T88" fmla="*/ 38 w 66"/>
                <a:gd name="T89" fmla="*/ 0 h 96"/>
                <a:gd name="T90" fmla="*/ 50 w 66"/>
                <a:gd name="T91" fmla="*/ 0 h 96"/>
                <a:gd name="T92" fmla="*/ 62 w 66"/>
                <a:gd name="T93" fmla="*/ 4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
                <a:gd name="T142" fmla="*/ 0 h 96"/>
                <a:gd name="T143" fmla="*/ 66 w 66"/>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 h="96">
                  <a:moveTo>
                    <a:pt x="62" y="4"/>
                  </a:moveTo>
                  <a:lnTo>
                    <a:pt x="62" y="6"/>
                  </a:lnTo>
                  <a:lnTo>
                    <a:pt x="62" y="14"/>
                  </a:lnTo>
                  <a:lnTo>
                    <a:pt x="64" y="26"/>
                  </a:lnTo>
                  <a:lnTo>
                    <a:pt x="58" y="26"/>
                  </a:lnTo>
                  <a:lnTo>
                    <a:pt x="56" y="18"/>
                  </a:lnTo>
                  <a:lnTo>
                    <a:pt x="50" y="14"/>
                  </a:lnTo>
                  <a:lnTo>
                    <a:pt x="44" y="10"/>
                  </a:lnTo>
                  <a:lnTo>
                    <a:pt x="36" y="10"/>
                  </a:lnTo>
                  <a:lnTo>
                    <a:pt x="30" y="10"/>
                  </a:lnTo>
                  <a:lnTo>
                    <a:pt x="24" y="12"/>
                  </a:lnTo>
                  <a:lnTo>
                    <a:pt x="20" y="16"/>
                  </a:lnTo>
                  <a:lnTo>
                    <a:pt x="18" y="22"/>
                  </a:lnTo>
                  <a:lnTo>
                    <a:pt x="20" y="28"/>
                  </a:lnTo>
                  <a:lnTo>
                    <a:pt x="26" y="34"/>
                  </a:lnTo>
                  <a:lnTo>
                    <a:pt x="38" y="38"/>
                  </a:lnTo>
                  <a:lnTo>
                    <a:pt x="50" y="42"/>
                  </a:lnTo>
                  <a:lnTo>
                    <a:pt x="56" y="46"/>
                  </a:lnTo>
                  <a:lnTo>
                    <a:pt x="62" y="52"/>
                  </a:lnTo>
                  <a:lnTo>
                    <a:pt x="66" y="58"/>
                  </a:lnTo>
                  <a:lnTo>
                    <a:pt x="66" y="64"/>
                  </a:lnTo>
                  <a:lnTo>
                    <a:pt x="66" y="72"/>
                  </a:lnTo>
                  <a:lnTo>
                    <a:pt x="64" y="78"/>
                  </a:lnTo>
                  <a:lnTo>
                    <a:pt x="60" y="82"/>
                  </a:lnTo>
                  <a:lnTo>
                    <a:pt x="56" y="88"/>
                  </a:lnTo>
                  <a:lnTo>
                    <a:pt x="50" y="92"/>
                  </a:lnTo>
                  <a:lnTo>
                    <a:pt x="42" y="94"/>
                  </a:lnTo>
                  <a:lnTo>
                    <a:pt x="26" y="96"/>
                  </a:lnTo>
                  <a:lnTo>
                    <a:pt x="14" y="94"/>
                  </a:lnTo>
                  <a:lnTo>
                    <a:pt x="2" y="92"/>
                  </a:lnTo>
                  <a:lnTo>
                    <a:pt x="2" y="90"/>
                  </a:lnTo>
                  <a:lnTo>
                    <a:pt x="2" y="88"/>
                  </a:lnTo>
                  <a:lnTo>
                    <a:pt x="2" y="78"/>
                  </a:lnTo>
                  <a:lnTo>
                    <a:pt x="0" y="66"/>
                  </a:lnTo>
                  <a:lnTo>
                    <a:pt x="6" y="64"/>
                  </a:lnTo>
                  <a:lnTo>
                    <a:pt x="10" y="76"/>
                  </a:lnTo>
                  <a:lnTo>
                    <a:pt x="14" y="82"/>
                  </a:lnTo>
                  <a:lnTo>
                    <a:pt x="22" y="86"/>
                  </a:lnTo>
                  <a:lnTo>
                    <a:pt x="30" y="86"/>
                  </a:lnTo>
                  <a:lnTo>
                    <a:pt x="38" y="86"/>
                  </a:lnTo>
                  <a:lnTo>
                    <a:pt x="44" y="82"/>
                  </a:lnTo>
                  <a:lnTo>
                    <a:pt x="48" y="78"/>
                  </a:lnTo>
                  <a:lnTo>
                    <a:pt x="50" y="72"/>
                  </a:lnTo>
                  <a:lnTo>
                    <a:pt x="48" y="68"/>
                  </a:lnTo>
                  <a:lnTo>
                    <a:pt x="46" y="64"/>
                  </a:lnTo>
                  <a:lnTo>
                    <a:pt x="40" y="60"/>
                  </a:lnTo>
                  <a:lnTo>
                    <a:pt x="32" y="56"/>
                  </a:lnTo>
                  <a:lnTo>
                    <a:pt x="26" y="54"/>
                  </a:lnTo>
                  <a:lnTo>
                    <a:pt x="14" y="48"/>
                  </a:lnTo>
                  <a:lnTo>
                    <a:pt x="8" y="44"/>
                  </a:lnTo>
                  <a:lnTo>
                    <a:pt x="4" y="36"/>
                  </a:lnTo>
                  <a:lnTo>
                    <a:pt x="2" y="28"/>
                  </a:lnTo>
                  <a:lnTo>
                    <a:pt x="4" y="22"/>
                  </a:lnTo>
                  <a:lnTo>
                    <a:pt x="4" y="16"/>
                  </a:lnTo>
                  <a:lnTo>
                    <a:pt x="8" y="12"/>
                  </a:lnTo>
                  <a:lnTo>
                    <a:pt x="12" y="8"/>
                  </a:lnTo>
                  <a:lnTo>
                    <a:pt x="18" y="4"/>
                  </a:lnTo>
                  <a:lnTo>
                    <a:pt x="24" y="2"/>
                  </a:lnTo>
                  <a:lnTo>
                    <a:pt x="38" y="0"/>
                  </a:lnTo>
                  <a:lnTo>
                    <a:pt x="50" y="0"/>
                  </a:lnTo>
                  <a:lnTo>
                    <a:pt x="62" y="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0" name="Freeform 79"/>
            <p:cNvSpPr>
              <a:spLocks/>
            </p:cNvSpPr>
            <p:nvPr/>
          </p:nvSpPr>
          <p:spPr bwMode="auto">
            <a:xfrm>
              <a:off x="3404" y="1036"/>
              <a:ext cx="74" cy="78"/>
            </a:xfrm>
            <a:custGeom>
              <a:avLst/>
              <a:gdLst>
                <a:gd name="T0" fmla="*/ 20 w 74"/>
                <a:gd name="T1" fmla="*/ 74 h 78"/>
                <a:gd name="T2" fmla="*/ 26 w 74"/>
                <a:gd name="T3" fmla="*/ 72 h 78"/>
                <a:gd name="T4" fmla="*/ 28 w 74"/>
                <a:gd name="T5" fmla="*/ 70 h 78"/>
                <a:gd name="T6" fmla="*/ 30 w 74"/>
                <a:gd name="T7" fmla="*/ 62 h 78"/>
                <a:gd name="T8" fmla="*/ 30 w 74"/>
                <a:gd name="T9" fmla="*/ 40 h 78"/>
                <a:gd name="T10" fmla="*/ 20 w 74"/>
                <a:gd name="T11" fmla="*/ 10 h 78"/>
                <a:gd name="T12" fmla="*/ 12 w 74"/>
                <a:gd name="T13" fmla="*/ 10 h 78"/>
                <a:gd name="T14" fmla="*/ 8 w 74"/>
                <a:gd name="T15" fmla="*/ 12 h 78"/>
                <a:gd name="T16" fmla="*/ 4 w 74"/>
                <a:gd name="T17" fmla="*/ 22 h 78"/>
                <a:gd name="T18" fmla="*/ 0 w 74"/>
                <a:gd name="T19" fmla="*/ 20 h 78"/>
                <a:gd name="T20" fmla="*/ 0 w 74"/>
                <a:gd name="T21" fmla="*/ 10 h 78"/>
                <a:gd name="T22" fmla="*/ 2 w 74"/>
                <a:gd name="T23" fmla="*/ 0 h 78"/>
                <a:gd name="T24" fmla="*/ 10 w 74"/>
                <a:gd name="T25" fmla="*/ 2 h 78"/>
                <a:gd name="T26" fmla="*/ 52 w 74"/>
                <a:gd name="T27" fmla="*/ 2 h 78"/>
                <a:gd name="T28" fmla="*/ 66 w 74"/>
                <a:gd name="T29" fmla="*/ 2 h 78"/>
                <a:gd name="T30" fmla="*/ 72 w 74"/>
                <a:gd name="T31" fmla="*/ 0 h 78"/>
                <a:gd name="T32" fmla="*/ 72 w 74"/>
                <a:gd name="T33" fmla="*/ 2 h 78"/>
                <a:gd name="T34" fmla="*/ 72 w 74"/>
                <a:gd name="T35" fmla="*/ 10 h 78"/>
                <a:gd name="T36" fmla="*/ 68 w 74"/>
                <a:gd name="T37" fmla="*/ 22 h 78"/>
                <a:gd name="T38" fmla="*/ 68 w 74"/>
                <a:gd name="T39" fmla="*/ 16 h 78"/>
                <a:gd name="T40" fmla="*/ 64 w 74"/>
                <a:gd name="T41" fmla="*/ 12 h 78"/>
                <a:gd name="T42" fmla="*/ 54 w 74"/>
                <a:gd name="T43" fmla="*/ 10 h 78"/>
                <a:gd name="T44" fmla="*/ 44 w 74"/>
                <a:gd name="T45" fmla="*/ 10 h 78"/>
                <a:gd name="T46" fmla="*/ 44 w 74"/>
                <a:gd name="T47" fmla="*/ 28 h 78"/>
                <a:gd name="T48" fmla="*/ 44 w 74"/>
                <a:gd name="T49" fmla="*/ 46 h 78"/>
                <a:gd name="T50" fmla="*/ 44 w 74"/>
                <a:gd name="T51" fmla="*/ 56 h 78"/>
                <a:gd name="T52" fmla="*/ 44 w 74"/>
                <a:gd name="T53" fmla="*/ 66 h 78"/>
                <a:gd name="T54" fmla="*/ 46 w 74"/>
                <a:gd name="T55" fmla="*/ 70 h 78"/>
                <a:gd name="T56" fmla="*/ 48 w 74"/>
                <a:gd name="T57" fmla="*/ 72 h 78"/>
                <a:gd name="T58" fmla="*/ 54 w 74"/>
                <a:gd name="T59" fmla="*/ 74 h 78"/>
                <a:gd name="T60" fmla="*/ 54 w 74"/>
                <a:gd name="T61" fmla="*/ 78 h 78"/>
                <a:gd name="T62" fmla="*/ 50 w 74"/>
                <a:gd name="T63" fmla="*/ 78 h 78"/>
                <a:gd name="T64" fmla="*/ 36 w 74"/>
                <a:gd name="T65" fmla="*/ 78 h 78"/>
                <a:gd name="T66" fmla="*/ 30 w 74"/>
                <a:gd name="T67" fmla="*/ 78 h 78"/>
                <a:gd name="T68" fmla="*/ 18 w 74"/>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8"/>
                <a:gd name="T107" fmla="*/ 74 w 74"/>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8">
                  <a:moveTo>
                    <a:pt x="18" y="74"/>
                  </a:moveTo>
                  <a:lnTo>
                    <a:pt x="20" y="74"/>
                  </a:lnTo>
                  <a:lnTo>
                    <a:pt x="26" y="72"/>
                  </a:lnTo>
                  <a:lnTo>
                    <a:pt x="28" y="70"/>
                  </a:lnTo>
                  <a:lnTo>
                    <a:pt x="30" y="62"/>
                  </a:lnTo>
                  <a:lnTo>
                    <a:pt x="30" y="40"/>
                  </a:lnTo>
                  <a:lnTo>
                    <a:pt x="30" y="10"/>
                  </a:lnTo>
                  <a:lnTo>
                    <a:pt x="20" y="10"/>
                  </a:lnTo>
                  <a:lnTo>
                    <a:pt x="12" y="10"/>
                  </a:lnTo>
                  <a:lnTo>
                    <a:pt x="8" y="12"/>
                  </a:lnTo>
                  <a:lnTo>
                    <a:pt x="6" y="16"/>
                  </a:lnTo>
                  <a:lnTo>
                    <a:pt x="4" y="22"/>
                  </a:lnTo>
                  <a:lnTo>
                    <a:pt x="0" y="20"/>
                  </a:lnTo>
                  <a:lnTo>
                    <a:pt x="0" y="10"/>
                  </a:lnTo>
                  <a:lnTo>
                    <a:pt x="2" y="0"/>
                  </a:lnTo>
                  <a:lnTo>
                    <a:pt x="10" y="2"/>
                  </a:lnTo>
                  <a:lnTo>
                    <a:pt x="32" y="2"/>
                  </a:lnTo>
                  <a:lnTo>
                    <a:pt x="52" y="2"/>
                  </a:lnTo>
                  <a:lnTo>
                    <a:pt x="66" y="2"/>
                  </a:lnTo>
                  <a:lnTo>
                    <a:pt x="72" y="0"/>
                  </a:lnTo>
                  <a:lnTo>
                    <a:pt x="72" y="2"/>
                  </a:lnTo>
                  <a:lnTo>
                    <a:pt x="72" y="10"/>
                  </a:lnTo>
                  <a:lnTo>
                    <a:pt x="74" y="20"/>
                  </a:lnTo>
                  <a:lnTo>
                    <a:pt x="68" y="22"/>
                  </a:lnTo>
                  <a:lnTo>
                    <a:pt x="68" y="16"/>
                  </a:lnTo>
                  <a:lnTo>
                    <a:pt x="64" y="12"/>
                  </a:lnTo>
                  <a:lnTo>
                    <a:pt x="60" y="10"/>
                  </a:lnTo>
                  <a:lnTo>
                    <a:pt x="54" y="10"/>
                  </a:lnTo>
                  <a:lnTo>
                    <a:pt x="52" y="10"/>
                  </a:lnTo>
                  <a:lnTo>
                    <a:pt x="44" y="10"/>
                  </a:lnTo>
                  <a:lnTo>
                    <a:pt x="44" y="28"/>
                  </a:lnTo>
                  <a:lnTo>
                    <a:pt x="44" y="46"/>
                  </a:lnTo>
                  <a:lnTo>
                    <a:pt x="44" y="56"/>
                  </a:lnTo>
                  <a:lnTo>
                    <a:pt x="44" y="66"/>
                  </a:lnTo>
                  <a:lnTo>
                    <a:pt x="46" y="70"/>
                  </a:lnTo>
                  <a:lnTo>
                    <a:pt x="48" y="72"/>
                  </a:lnTo>
                  <a:lnTo>
                    <a:pt x="52" y="74"/>
                  </a:lnTo>
                  <a:lnTo>
                    <a:pt x="54" y="74"/>
                  </a:lnTo>
                  <a:lnTo>
                    <a:pt x="54" y="78"/>
                  </a:lnTo>
                  <a:lnTo>
                    <a:pt x="50" y="78"/>
                  </a:lnTo>
                  <a:lnTo>
                    <a:pt x="36" y="78"/>
                  </a:lnTo>
                  <a:lnTo>
                    <a:pt x="30" y="78"/>
                  </a:lnTo>
                  <a:lnTo>
                    <a:pt x="18" y="78"/>
                  </a:lnTo>
                  <a:lnTo>
                    <a:pt x="18"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1" name="Freeform 80"/>
            <p:cNvSpPr>
              <a:spLocks noEditPoints="1"/>
            </p:cNvSpPr>
            <p:nvPr/>
          </p:nvSpPr>
          <p:spPr bwMode="auto">
            <a:xfrm>
              <a:off x="3474"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40 w 84"/>
                <a:gd name="T65" fmla="*/ 14 h 78"/>
                <a:gd name="T66" fmla="*/ 30 w 84"/>
                <a:gd name="T67" fmla="*/ 44 h 78"/>
                <a:gd name="T68" fmla="*/ 34 w 84"/>
                <a:gd name="T69" fmla="*/ 44 h 78"/>
                <a:gd name="T70" fmla="*/ 40 w 84"/>
                <a:gd name="T71" fmla="*/ 44 h 78"/>
                <a:gd name="T72" fmla="*/ 46 w 84"/>
                <a:gd name="T73" fmla="*/ 44 h 78"/>
                <a:gd name="T74" fmla="*/ 40 w 84"/>
                <a:gd name="T75" fmla="*/ 14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78"/>
                <a:gd name="T116" fmla="*/ 84 w 84"/>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close/>
                  <a:moveTo>
                    <a:pt x="40" y="14"/>
                  </a:moveTo>
                  <a:lnTo>
                    <a:pt x="30" y="44"/>
                  </a:lnTo>
                  <a:lnTo>
                    <a:pt x="34" y="44"/>
                  </a:lnTo>
                  <a:lnTo>
                    <a:pt x="40" y="44"/>
                  </a:lnTo>
                  <a:lnTo>
                    <a:pt x="46" y="44"/>
                  </a:lnTo>
                  <a:lnTo>
                    <a:pt x="52" y="44"/>
                  </a:lnTo>
                  <a:lnTo>
                    <a:pt x="40" y="1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2" name="Freeform 81"/>
            <p:cNvSpPr>
              <a:spLocks/>
            </p:cNvSpPr>
            <p:nvPr/>
          </p:nvSpPr>
          <p:spPr bwMode="auto">
            <a:xfrm>
              <a:off x="3474"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8"/>
                <a:gd name="T98" fmla="*/ 84 w 8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3" name="Freeform 82"/>
            <p:cNvSpPr>
              <a:spLocks/>
            </p:cNvSpPr>
            <p:nvPr/>
          </p:nvSpPr>
          <p:spPr bwMode="auto">
            <a:xfrm>
              <a:off x="3504" y="1050"/>
              <a:ext cx="22" cy="30"/>
            </a:xfrm>
            <a:custGeom>
              <a:avLst/>
              <a:gdLst>
                <a:gd name="T0" fmla="*/ 10 w 22"/>
                <a:gd name="T1" fmla="*/ 0 h 30"/>
                <a:gd name="T2" fmla="*/ 0 w 22"/>
                <a:gd name="T3" fmla="*/ 30 h 30"/>
                <a:gd name="T4" fmla="*/ 0 w 22"/>
                <a:gd name="T5" fmla="*/ 30 h 30"/>
                <a:gd name="T6" fmla="*/ 4 w 22"/>
                <a:gd name="T7" fmla="*/ 30 h 30"/>
                <a:gd name="T8" fmla="*/ 4 w 22"/>
                <a:gd name="T9" fmla="*/ 30 h 30"/>
                <a:gd name="T10" fmla="*/ 10 w 22"/>
                <a:gd name="T11" fmla="*/ 30 h 30"/>
                <a:gd name="T12" fmla="*/ 10 w 22"/>
                <a:gd name="T13" fmla="*/ 30 h 30"/>
                <a:gd name="T14" fmla="*/ 16 w 22"/>
                <a:gd name="T15" fmla="*/ 30 h 30"/>
                <a:gd name="T16" fmla="*/ 16 w 22"/>
                <a:gd name="T17" fmla="*/ 30 h 30"/>
                <a:gd name="T18" fmla="*/ 22 w 22"/>
                <a:gd name="T19" fmla="*/ 30 h 30"/>
                <a:gd name="T20" fmla="*/ 10 w 22"/>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0"/>
                <a:gd name="T35" fmla="*/ 22 w 22"/>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0">
                  <a:moveTo>
                    <a:pt x="10" y="0"/>
                  </a:moveTo>
                  <a:lnTo>
                    <a:pt x="0" y="30"/>
                  </a:lnTo>
                  <a:lnTo>
                    <a:pt x="4" y="30"/>
                  </a:lnTo>
                  <a:lnTo>
                    <a:pt x="10" y="30"/>
                  </a:lnTo>
                  <a:lnTo>
                    <a:pt x="16" y="30"/>
                  </a:lnTo>
                  <a:lnTo>
                    <a:pt x="22" y="3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4" name="Freeform 83"/>
            <p:cNvSpPr>
              <a:spLocks/>
            </p:cNvSpPr>
            <p:nvPr/>
          </p:nvSpPr>
          <p:spPr bwMode="auto">
            <a:xfrm>
              <a:off x="3556" y="1036"/>
              <a:ext cx="74" cy="78"/>
            </a:xfrm>
            <a:custGeom>
              <a:avLst/>
              <a:gdLst>
                <a:gd name="T0" fmla="*/ 22 w 74"/>
                <a:gd name="T1" fmla="*/ 74 h 78"/>
                <a:gd name="T2" fmla="*/ 26 w 74"/>
                <a:gd name="T3" fmla="*/ 72 h 78"/>
                <a:gd name="T4" fmla="*/ 30 w 74"/>
                <a:gd name="T5" fmla="*/ 70 h 78"/>
                <a:gd name="T6" fmla="*/ 30 w 74"/>
                <a:gd name="T7" fmla="*/ 62 h 78"/>
                <a:gd name="T8" fmla="*/ 30 w 74"/>
                <a:gd name="T9" fmla="*/ 40 h 78"/>
                <a:gd name="T10" fmla="*/ 20 w 74"/>
                <a:gd name="T11" fmla="*/ 10 h 78"/>
                <a:gd name="T12" fmla="*/ 14 w 74"/>
                <a:gd name="T13" fmla="*/ 10 h 78"/>
                <a:gd name="T14" fmla="*/ 10 w 74"/>
                <a:gd name="T15" fmla="*/ 12 h 78"/>
                <a:gd name="T16" fmla="*/ 4 w 74"/>
                <a:gd name="T17" fmla="*/ 22 h 78"/>
                <a:gd name="T18" fmla="*/ 0 w 74"/>
                <a:gd name="T19" fmla="*/ 20 h 78"/>
                <a:gd name="T20" fmla="*/ 2 w 74"/>
                <a:gd name="T21" fmla="*/ 10 h 78"/>
                <a:gd name="T22" fmla="*/ 2 w 74"/>
                <a:gd name="T23" fmla="*/ 0 h 78"/>
                <a:gd name="T24" fmla="*/ 10 w 74"/>
                <a:gd name="T25" fmla="*/ 2 h 78"/>
                <a:gd name="T26" fmla="*/ 54 w 74"/>
                <a:gd name="T27" fmla="*/ 2 h 78"/>
                <a:gd name="T28" fmla="*/ 68 w 74"/>
                <a:gd name="T29" fmla="*/ 2 h 78"/>
                <a:gd name="T30" fmla="*/ 72 w 74"/>
                <a:gd name="T31" fmla="*/ 0 h 78"/>
                <a:gd name="T32" fmla="*/ 72 w 74"/>
                <a:gd name="T33" fmla="*/ 2 h 78"/>
                <a:gd name="T34" fmla="*/ 74 w 74"/>
                <a:gd name="T35" fmla="*/ 10 h 78"/>
                <a:gd name="T36" fmla="*/ 70 w 74"/>
                <a:gd name="T37" fmla="*/ 22 h 78"/>
                <a:gd name="T38" fmla="*/ 68 w 74"/>
                <a:gd name="T39" fmla="*/ 16 h 78"/>
                <a:gd name="T40" fmla="*/ 66 w 74"/>
                <a:gd name="T41" fmla="*/ 12 h 78"/>
                <a:gd name="T42" fmla="*/ 54 w 74"/>
                <a:gd name="T43" fmla="*/ 10 h 78"/>
                <a:gd name="T44" fmla="*/ 46 w 74"/>
                <a:gd name="T45" fmla="*/ 10 h 78"/>
                <a:gd name="T46" fmla="*/ 46 w 74"/>
                <a:gd name="T47" fmla="*/ 28 h 78"/>
                <a:gd name="T48" fmla="*/ 44 w 74"/>
                <a:gd name="T49" fmla="*/ 46 h 78"/>
                <a:gd name="T50" fmla="*/ 44 w 74"/>
                <a:gd name="T51" fmla="*/ 56 h 78"/>
                <a:gd name="T52" fmla="*/ 46 w 74"/>
                <a:gd name="T53" fmla="*/ 66 h 78"/>
                <a:gd name="T54" fmla="*/ 46 w 74"/>
                <a:gd name="T55" fmla="*/ 70 h 78"/>
                <a:gd name="T56" fmla="*/ 48 w 74"/>
                <a:gd name="T57" fmla="*/ 72 h 78"/>
                <a:gd name="T58" fmla="*/ 56 w 74"/>
                <a:gd name="T59" fmla="*/ 74 h 78"/>
                <a:gd name="T60" fmla="*/ 56 w 74"/>
                <a:gd name="T61" fmla="*/ 78 h 78"/>
                <a:gd name="T62" fmla="*/ 52 w 74"/>
                <a:gd name="T63" fmla="*/ 78 h 78"/>
                <a:gd name="T64" fmla="*/ 38 w 74"/>
                <a:gd name="T65" fmla="*/ 78 h 78"/>
                <a:gd name="T66" fmla="*/ 30 w 74"/>
                <a:gd name="T67" fmla="*/ 78 h 78"/>
                <a:gd name="T68" fmla="*/ 20 w 74"/>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8"/>
                <a:gd name="T107" fmla="*/ 74 w 74"/>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8">
                  <a:moveTo>
                    <a:pt x="20" y="74"/>
                  </a:moveTo>
                  <a:lnTo>
                    <a:pt x="22" y="74"/>
                  </a:lnTo>
                  <a:lnTo>
                    <a:pt x="26" y="72"/>
                  </a:lnTo>
                  <a:lnTo>
                    <a:pt x="30" y="70"/>
                  </a:lnTo>
                  <a:lnTo>
                    <a:pt x="30" y="62"/>
                  </a:lnTo>
                  <a:lnTo>
                    <a:pt x="30" y="40"/>
                  </a:lnTo>
                  <a:lnTo>
                    <a:pt x="30" y="10"/>
                  </a:lnTo>
                  <a:lnTo>
                    <a:pt x="20" y="10"/>
                  </a:lnTo>
                  <a:lnTo>
                    <a:pt x="14" y="10"/>
                  </a:lnTo>
                  <a:lnTo>
                    <a:pt x="10" y="12"/>
                  </a:lnTo>
                  <a:lnTo>
                    <a:pt x="6" y="16"/>
                  </a:lnTo>
                  <a:lnTo>
                    <a:pt x="4" y="22"/>
                  </a:lnTo>
                  <a:lnTo>
                    <a:pt x="0" y="20"/>
                  </a:lnTo>
                  <a:lnTo>
                    <a:pt x="2" y="10"/>
                  </a:lnTo>
                  <a:lnTo>
                    <a:pt x="2" y="0"/>
                  </a:lnTo>
                  <a:lnTo>
                    <a:pt x="10" y="2"/>
                  </a:lnTo>
                  <a:lnTo>
                    <a:pt x="32" y="2"/>
                  </a:lnTo>
                  <a:lnTo>
                    <a:pt x="54" y="2"/>
                  </a:lnTo>
                  <a:lnTo>
                    <a:pt x="68" y="2"/>
                  </a:lnTo>
                  <a:lnTo>
                    <a:pt x="72" y="0"/>
                  </a:lnTo>
                  <a:lnTo>
                    <a:pt x="72" y="2"/>
                  </a:lnTo>
                  <a:lnTo>
                    <a:pt x="74" y="10"/>
                  </a:lnTo>
                  <a:lnTo>
                    <a:pt x="74" y="20"/>
                  </a:lnTo>
                  <a:lnTo>
                    <a:pt x="70" y="22"/>
                  </a:lnTo>
                  <a:lnTo>
                    <a:pt x="68" y="16"/>
                  </a:lnTo>
                  <a:lnTo>
                    <a:pt x="66" y="12"/>
                  </a:lnTo>
                  <a:lnTo>
                    <a:pt x="62" y="10"/>
                  </a:lnTo>
                  <a:lnTo>
                    <a:pt x="54" y="10"/>
                  </a:lnTo>
                  <a:lnTo>
                    <a:pt x="46" y="10"/>
                  </a:lnTo>
                  <a:lnTo>
                    <a:pt x="46" y="28"/>
                  </a:lnTo>
                  <a:lnTo>
                    <a:pt x="44" y="46"/>
                  </a:lnTo>
                  <a:lnTo>
                    <a:pt x="44" y="56"/>
                  </a:lnTo>
                  <a:lnTo>
                    <a:pt x="46" y="66"/>
                  </a:lnTo>
                  <a:lnTo>
                    <a:pt x="46" y="70"/>
                  </a:lnTo>
                  <a:lnTo>
                    <a:pt x="48" y="72"/>
                  </a:lnTo>
                  <a:lnTo>
                    <a:pt x="54" y="74"/>
                  </a:lnTo>
                  <a:lnTo>
                    <a:pt x="56" y="74"/>
                  </a:lnTo>
                  <a:lnTo>
                    <a:pt x="56" y="78"/>
                  </a:lnTo>
                  <a:lnTo>
                    <a:pt x="52" y="78"/>
                  </a:lnTo>
                  <a:lnTo>
                    <a:pt x="38" y="78"/>
                  </a:lnTo>
                  <a:lnTo>
                    <a:pt x="30" y="78"/>
                  </a:lnTo>
                  <a:lnTo>
                    <a:pt x="20" y="78"/>
                  </a:lnTo>
                  <a:lnTo>
                    <a:pt x="20"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5" name="Freeform 84"/>
            <p:cNvSpPr>
              <a:spLocks/>
            </p:cNvSpPr>
            <p:nvPr/>
          </p:nvSpPr>
          <p:spPr bwMode="auto">
            <a:xfrm>
              <a:off x="3636" y="1038"/>
              <a:ext cx="68" cy="76"/>
            </a:xfrm>
            <a:custGeom>
              <a:avLst/>
              <a:gdLst>
                <a:gd name="T0" fmla="*/ 0 w 68"/>
                <a:gd name="T1" fmla="*/ 0 h 76"/>
                <a:gd name="T2" fmla="*/ 18 w 68"/>
                <a:gd name="T3" fmla="*/ 0 h 76"/>
                <a:gd name="T4" fmla="*/ 32 w 68"/>
                <a:gd name="T5" fmla="*/ 0 h 76"/>
                <a:gd name="T6" fmla="*/ 48 w 68"/>
                <a:gd name="T7" fmla="*/ 0 h 76"/>
                <a:gd name="T8" fmla="*/ 60 w 68"/>
                <a:gd name="T9" fmla="*/ 0 h 76"/>
                <a:gd name="T10" fmla="*/ 62 w 68"/>
                <a:gd name="T11" fmla="*/ 8 h 76"/>
                <a:gd name="T12" fmla="*/ 58 w 68"/>
                <a:gd name="T13" fmla="*/ 18 h 76"/>
                <a:gd name="T14" fmla="*/ 56 w 68"/>
                <a:gd name="T15" fmla="*/ 12 h 76"/>
                <a:gd name="T16" fmla="*/ 52 w 68"/>
                <a:gd name="T17" fmla="*/ 10 h 76"/>
                <a:gd name="T18" fmla="*/ 38 w 68"/>
                <a:gd name="T19" fmla="*/ 6 h 76"/>
                <a:gd name="T20" fmla="*/ 32 w 68"/>
                <a:gd name="T21" fmla="*/ 6 h 76"/>
                <a:gd name="T22" fmla="*/ 24 w 68"/>
                <a:gd name="T23" fmla="*/ 8 h 76"/>
                <a:gd name="T24" fmla="*/ 24 w 68"/>
                <a:gd name="T25" fmla="*/ 20 h 76"/>
                <a:gd name="T26" fmla="*/ 24 w 68"/>
                <a:gd name="T27" fmla="*/ 34 h 76"/>
                <a:gd name="T28" fmla="*/ 26 w 68"/>
                <a:gd name="T29" fmla="*/ 34 h 76"/>
                <a:gd name="T30" fmla="*/ 34 w 68"/>
                <a:gd name="T31" fmla="*/ 34 h 76"/>
                <a:gd name="T32" fmla="*/ 40 w 68"/>
                <a:gd name="T33" fmla="*/ 34 h 76"/>
                <a:gd name="T34" fmla="*/ 50 w 68"/>
                <a:gd name="T35" fmla="*/ 32 h 76"/>
                <a:gd name="T36" fmla="*/ 52 w 68"/>
                <a:gd name="T37" fmla="*/ 26 h 76"/>
                <a:gd name="T38" fmla="*/ 56 w 68"/>
                <a:gd name="T39" fmla="*/ 26 h 76"/>
                <a:gd name="T40" fmla="*/ 56 w 68"/>
                <a:gd name="T41" fmla="*/ 34 h 76"/>
                <a:gd name="T42" fmla="*/ 56 w 68"/>
                <a:gd name="T43" fmla="*/ 38 h 76"/>
                <a:gd name="T44" fmla="*/ 56 w 68"/>
                <a:gd name="T45" fmla="*/ 42 h 76"/>
                <a:gd name="T46" fmla="*/ 52 w 68"/>
                <a:gd name="T47" fmla="*/ 48 h 76"/>
                <a:gd name="T48" fmla="*/ 52 w 68"/>
                <a:gd name="T49" fmla="*/ 48 h 76"/>
                <a:gd name="T50" fmla="*/ 48 w 68"/>
                <a:gd name="T51" fmla="*/ 42 h 76"/>
                <a:gd name="T52" fmla="*/ 44 w 68"/>
                <a:gd name="T53" fmla="*/ 40 h 76"/>
                <a:gd name="T54" fmla="*/ 28 w 68"/>
                <a:gd name="T55" fmla="*/ 40 h 76"/>
                <a:gd name="T56" fmla="*/ 24 w 68"/>
                <a:gd name="T57" fmla="*/ 46 h 76"/>
                <a:gd name="T58" fmla="*/ 24 w 68"/>
                <a:gd name="T59" fmla="*/ 56 h 76"/>
                <a:gd name="T60" fmla="*/ 24 w 68"/>
                <a:gd name="T61" fmla="*/ 68 h 76"/>
                <a:gd name="T62" fmla="*/ 30 w 68"/>
                <a:gd name="T63" fmla="*/ 68 h 76"/>
                <a:gd name="T64" fmla="*/ 38 w 68"/>
                <a:gd name="T65" fmla="*/ 68 h 76"/>
                <a:gd name="T66" fmla="*/ 50 w 68"/>
                <a:gd name="T67" fmla="*/ 68 h 76"/>
                <a:gd name="T68" fmla="*/ 56 w 68"/>
                <a:gd name="T69" fmla="*/ 66 h 76"/>
                <a:gd name="T70" fmla="*/ 62 w 68"/>
                <a:gd name="T71" fmla="*/ 56 h 76"/>
                <a:gd name="T72" fmla="*/ 68 w 68"/>
                <a:gd name="T73" fmla="*/ 58 h 76"/>
                <a:gd name="T74" fmla="*/ 64 w 68"/>
                <a:gd name="T75" fmla="*/ 66 h 76"/>
                <a:gd name="T76" fmla="*/ 62 w 68"/>
                <a:gd name="T77" fmla="*/ 76 h 76"/>
                <a:gd name="T78" fmla="*/ 42 w 68"/>
                <a:gd name="T79" fmla="*/ 76 h 76"/>
                <a:gd name="T80" fmla="*/ 28 w 68"/>
                <a:gd name="T81" fmla="*/ 76 h 76"/>
                <a:gd name="T82" fmla="*/ 8 w 68"/>
                <a:gd name="T83" fmla="*/ 76 h 76"/>
                <a:gd name="T84" fmla="*/ 0 w 68"/>
                <a:gd name="T85" fmla="*/ 72 h 76"/>
                <a:gd name="T86" fmla="*/ 0 w 68"/>
                <a:gd name="T87" fmla="*/ 72 h 76"/>
                <a:gd name="T88" fmla="*/ 2 w 68"/>
                <a:gd name="T89" fmla="*/ 72 h 76"/>
                <a:gd name="T90" fmla="*/ 6 w 68"/>
                <a:gd name="T91" fmla="*/ 70 h 76"/>
                <a:gd name="T92" fmla="*/ 8 w 68"/>
                <a:gd name="T93" fmla="*/ 68 h 76"/>
                <a:gd name="T94" fmla="*/ 10 w 68"/>
                <a:gd name="T95" fmla="*/ 54 h 76"/>
                <a:gd name="T96" fmla="*/ 10 w 68"/>
                <a:gd name="T97" fmla="*/ 44 h 76"/>
                <a:gd name="T98" fmla="*/ 10 w 68"/>
                <a:gd name="T99" fmla="*/ 32 h 76"/>
                <a:gd name="T100" fmla="*/ 10 w 68"/>
                <a:gd name="T101" fmla="*/ 30 h 76"/>
                <a:gd name="T102" fmla="*/ 10 w 68"/>
                <a:gd name="T103" fmla="*/ 20 h 76"/>
                <a:gd name="T104" fmla="*/ 10 w 68"/>
                <a:gd name="T105" fmla="*/ 16 h 76"/>
                <a:gd name="T106" fmla="*/ 10 w 68"/>
                <a:gd name="T107" fmla="*/ 12 h 76"/>
                <a:gd name="T108" fmla="*/ 8 w 68"/>
                <a:gd name="T109" fmla="*/ 6 h 76"/>
                <a:gd name="T110" fmla="*/ 2 w 68"/>
                <a:gd name="T111" fmla="*/ 4 h 76"/>
                <a:gd name="T112" fmla="*/ 0 w 68"/>
                <a:gd name="T113" fmla="*/ 0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76"/>
                <a:gd name="T173" fmla="*/ 68 w 68"/>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76">
                  <a:moveTo>
                    <a:pt x="0" y="0"/>
                  </a:moveTo>
                  <a:lnTo>
                    <a:pt x="0" y="0"/>
                  </a:lnTo>
                  <a:lnTo>
                    <a:pt x="18" y="0"/>
                  </a:lnTo>
                  <a:lnTo>
                    <a:pt x="32" y="0"/>
                  </a:lnTo>
                  <a:lnTo>
                    <a:pt x="48" y="0"/>
                  </a:lnTo>
                  <a:lnTo>
                    <a:pt x="60" y="0"/>
                  </a:lnTo>
                  <a:lnTo>
                    <a:pt x="62" y="8"/>
                  </a:lnTo>
                  <a:lnTo>
                    <a:pt x="62" y="18"/>
                  </a:lnTo>
                  <a:lnTo>
                    <a:pt x="58" y="18"/>
                  </a:lnTo>
                  <a:lnTo>
                    <a:pt x="56" y="12"/>
                  </a:lnTo>
                  <a:lnTo>
                    <a:pt x="52" y="10"/>
                  </a:lnTo>
                  <a:lnTo>
                    <a:pt x="48" y="8"/>
                  </a:lnTo>
                  <a:lnTo>
                    <a:pt x="38" y="6"/>
                  </a:lnTo>
                  <a:lnTo>
                    <a:pt x="32" y="6"/>
                  </a:lnTo>
                  <a:lnTo>
                    <a:pt x="24" y="8"/>
                  </a:lnTo>
                  <a:lnTo>
                    <a:pt x="24" y="20"/>
                  </a:lnTo>
                  <a:lnTo>
                    <a:pt x="24" y="34"/>
                  </a:lnTo>
                  <a:lnTo>
                    <a:pt x="26" y="34"/>
                  </a:lnTo>
                  <a:lnTo>
                    <a:pt x="34" y="34"/>
                  </a:lnTo>
                  <a:lnTo>
                    <a:pt x="40" y="34"/>
                  </a:lnTo>
                  <a:lnTo>
                    <a:pt x="50" y="32"/>
                  </a:lnTo>
                  <a:lnTo>
                    <a:pt x="52" y="30"/>
                  </a:lnTo>
                  <a:lnTo>
                    <a:pt x="52" y="26"/>
                  </a:lnTo>
                  <a:lnTo>
                    <a:pt x="56" y="26"/>
                  </a:lnTo>
                  <a:lnTo>
                    <a:pt x="56" y="34"/>
                  </a:lnTo>
                  <a:lnTo>
                    <a:pt x="56" y="38"/>
                  </a:lnTo>
                  <a:lnTo>
                    <a:pt x="56" y="42"/>
                  </a:lnTo>
                  <a:lnTo>
                    <a:pt x="56" y="48"/>
                  </a:lnTo>
                  <a:lnTo>
                    <a:pt x="52" y="48"/>
                  </a:lnTo>
                  <a:lnTo>
                    <a:pt x="50" y="44"/>
                  </a:lnTo>
                  <a:lnTo>
                    <a:pt x="48" y="42"/>
                  </a:lnTo>
                  <a:lnTo>
                    <a:pt x="44" y="40"/>
                  </a:lnTo>
                  <a:lnTo>
                    <a:pt x="36" y="40"/>
                  </a:lnTo>
                  <a:lnTo>
                    <a:pt x="28" y="40"/>
                  </a:lnTo>
                  <a:lnTo>
                    <a:pt x="24" y="40"/>
                  </a:lnTo>
                  <a:lnTo>
                    <a:pt x="24" y="46"/>
                  </a:lnTo>
                  <a:lnTo>
                    <a:pt x="24" y="56"/>
                  </a:lnTo>
                  <a:lnTo>
                    <a:pt x="24" y="68"/>
                  </a:lnTo>
                  <a:lnTo>
                    <a:pt x="30" y="68"/>
                  </a:lnTo>
                  <a:lnTo>
                    <a:pt x="38" y="68"/>
                  </a:lnTo>
                  <a:lnTo>
                    <a:pt x="50" y="68"/>
                  </a:lnTo>
                  <a:lnTo>
                    <a:pt x="56" y="66"/>
                  </a:lnTo>
                  <a:lnTo>
                    <a:pt x="60" y="62"/>
                  </a:lnTo>
                  <a:lnTo>
                    <a:pt x="62" y="56"/>
                  </a:lnTo>
                  <a:lnTo>
                    <a:pt x="68" y="58"/>
                  </a:lnTo>
                  <a:lnTo>
                    <a:pt x="64" y="66"/>
                  </a:lnTo>
                  <a:lnTo>
                    <a:pt x="62" y="76"/>
                  </a:lnTo>
                  <a:lnTo>
                    <a:pt x="42" y="76"/>
                  </a:lnTo>
                  <a:lnTo>
                    <a:pt x="28" y="76"/>
                  </a:lnTo>
                  <a:lnTo>
                    <a:pt x="8" y="76"/>
                  </a:lnTo>
                  <a:lnTo>
                    <a:pt x="0" y="76"/>
                  </a:lnTo>
                  <a:lnTo>
                    <a:pt x="0" y="72"/>
                  </a:lnTo>
                  <a:lnTo>
                    <a:pt x="2" y="72"/>
                  </a:lnTo>
                  <a:lnTo>
                    <a:pt x="6" y="70"/>
                  </a:lnTo>
                  <a:lnTo>
                    <a:pt x="8" y="68"/>
                  </a:lnTo>
                  <a:lnTo>
                    <a:pt x="10" y="64"/>
                  </a:lnTo>
                  <a:lnTo>
                    <a:pt x="10" y="54"/>
                  </a:lnTo>
                  <a:lnTo>
                    <a:pt x="10" y="48"/>
                  </a:lnTo>
                  <a:lnTo>
                    <a:pt x="10" y="44"/>
                  </a:lnTo>
                  <a:lnTo>
                    <a:pt x="10" y="32"/>
                  </a:lnTo>
                  <a:lnTo>
                    <a:pt x="10" y="30"/>
                  </a:lnTo>
                  <a:lnTo>
                    <a:pt x="10" y="20"/>
                  </a:lnTo>
                  <a:lnTo>
                    <a:pt x="10" y="16"/>
                  </a:lnTo>
                  <a:lnTo>
                    <a:pt x="10" y="12"/>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6" name="Freeform 85"/>
            <p:cNvSpPr>
              <a:spLocks/>
            </p:cNvSpPr>
            <p:nvPr/>
          </p:nvSpPr>
          <p:spPr bwMode="auto">
            <a:xfrm>
              <a:off x="3308" y="970"/>
              <a:ext cx="396" cy="32"/>
            </a:xfrm>
            <a:custGeom>
              <a:avLst/>
              <a:gdLst>
                <a:gd name="T0" fmla="*/ 6 w 396"/>
                <a:gd name="T1" fmla="*/ 26 h 32"/>
                <a:gd name="T2" fmla="*/ 362 w 396"/>
                <a:gd name="T3" fmla="*/ 26 h 32"/>
                <a:gd name="T4" fmla="*/ 362 w 396"/>
                <a:gd name="T5" fmla="*/ 26 h 32"/>
                <a:gd name="T6" fmla="*/ 370 w 396"/>
                <a:gd name="T7" fmla="*/ 26 h 32"/>
                <a:gd name="T8" fmla="*/ 376 w 396"/>
                <a:gd name="T9" fmla="*/ 24 h 32"/>
                <a:gd name="T10" fmla="*/ 380 w 396"/>
                <a:gd name="T11" fmla="*/ 20 h 32"/>
                <a:gd name="T12" fmla="*/ 382 w 396"/>
                <a:gd name="T13" fmla="*/ 14 h 32"/>
                <a:gd name="T14" fmla="*/ 382 w 396"/>
                <a:gd name="T15" fmla="*/ 14 h 32"/>
                <a:gd name="T16" fmla="*/ 380 w 396"/>
                <a:gd name="T17" fmla="*/ 10 h 32"/>
                <a:gd name="T18" fmla="*/ 382 w 396"/>
                <a:gd name="T19" fmla="*/ 4 h 32"/>
                <a:gd name="T20" fmla="*/ 382 w 396"/>
                <a:gd name="T21" fmla="*/ 4 h 32"/>
                <a:gd name="T22" fmla="*/ 384 w 396"/>
                <a:gd name="T23" fmla="*/ 2 h 32"/>
                <a:gd name="T24" fmla="*/ 386 w 396"/>
                <a:gd name="T25" fmla="*/ 0 h 32"/>
                <a:gd name="T26" fmla="*/ 390 w 396"/>
                <a:gd name="T27" fmla="*/ 2 h 32"/>
                <a:gd name="T28" fmla="*/ 392 w 396"/>
                <a:gd name="T29" fmla="*/ 2 h 32"/>
                <a:gd name="T30" fmla="*/ 392 w 396"/>
                <a:gd name="T31" fmla="*/ 2 h 32"/>
                <a:gd name="T32" fmla="*/ 396 w 396"/>
                <a:gd name="T33" fmla="*/ 8 h 32"/>
                <a:gd name="T34" fmla="*/ 394 w 396"/>
                <a:gd name="T35" fmla="*/ 12 h 32"/>
                <a:gd name="T36" fmla="*/ 394 w 396"/>
                <a:gd name="T37" fmla="*/ 12 h 32"/>
                <a:gd name="T38" fmla="*/ 394 w 396"/>
                <a:gd name="T39" fmla="*/ 16 h 32"/>
                <a:gd name="T40" fmla="*/ 390 w 396"/>
                <a:gd name="T41" fmla="*/ 22 h 32"/>
                <a:gd name="T42" fmla="*/ 386 w 396"/>
                <a:gd name="T43" fmla="*/ 26 h 32"/>
                <a:gd name="T44" fmla="*/ 378 w 396"/>
                <a:gd name="T45" fmla="*/ 30 h 32"/>
                <a:gd name="T46" fmla="*/ 378 w 396"/>
                <a:gd name="T47" fmla="*/ 30 h 32"/>
                <a:gd name="T48" fmla="*/ 374 w 396"/>
                <a:gd name="T49" fmla="*/ 32 h 32"/>
                <a:gd name="T50" fmla="*/ 362 w 396"/>
                <a:gd name="T51" fmla="*/ 32 h 32"/>
                <a:gd name="T52" fmla="*/ 0 w 396"/>
                <a:gd name="T53" fmla="*/ 32 h 32"/>
                <a:gd name="T54" fmla="*/ 6 w 396"/>
                <a:gd name="T55" fmla="*/ 2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6"/>
                <a:gd name="T85" fmla="*/ 0 h 32"/>
                <a:gd name="T86" fmla="*/ 396 w 396"/>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6" h="32">
                  <a:moveTo>
                    <a:pt x="6" y="26"/>
                  </a:moveTo>
                  <a:lnTo>
                    <a:pt x="362" y="26"/>
                  </a:lnTo>
                  <a:lnTo>
                    <a:pt x="370" y="26"/>
                  </a:lnTo>
                  <a:lnTo>
                    <a:pt x="376" y="24"/>
                  </a:lnTo>
                  <a:lnTo>
                    <a:pt x="380" y="20"/>
                  </a:lnTo>
                  <a:lnTo>
                    <a:pt x="382" y="14"/>
                  </a:lnTo>
                  <a:lnTo>
                    <a:pt x="380" y="10"/>
                  </a:lnTo>
                  <a:lnTo>
                    <a:pt x="382" y="4"/>
                  </a:lnTo>
                  <a:lnTo>
                    <a:pt x="384" y="2"/>
                  </a:lnTo>
                  <a:lnTo>
                    <a:pt x="386" y="0"/>
                  </a:lnTo>
                  <a:lnTo>
                    <a:pt x="390" y="2"/>
                  </a:lnTo>
                  <a:lnTo>
                    <a:pt x="392" y="2"/>
                  </a:lnTo>
                  <a:lnTo>
                    <a:pt x="396" y="8"/>
                  </a:lnTo>
                  <a:lnTo>
                    <a:pt x="394" y="12"/>
                  </a:lnTo>
                  <a:lnTo>
                    <a:pt x="394" y="16"/>
                  </a:lnTo>
                  <a:lnTo>
                    <a:pt x="390" y="22"/>
                  </a:lnTo>
                  <a:lnTo>
                    <a:pt x="386" y="26"/>
                  </a:lnTo>
                  <a:lnTo>
                    <a:pt x="378" y="30"/>
                  </a:lnTo>
                  <a:lnTo>
                    <a:pt x="374" y="32"/>
                  </a:lnTo>
                  <a:lnTo>
                    <a:pt x="362" y="32"/>
                  </a:lnTo>
                  <a:lnTo>
                    <a:pt x="0" y="32"/>
                  </a:lnTo>
                  <a:lnTo>
                    <a:pt x="6" y="2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7" name="Freeform 86"/>
            <p:cNvSpPr>
              <a:spLocks/>
            </p:cNvSpPr>
            <p:nvPr/>
          </p:nvSpPr>
          <p:spPr bwMode="auto">
            <a:xfrm>
              <a:off x="3244" y="1138"/>
              <a:ext cx="460" cy="32"/>
            </a:xfrm>
            <a:custGeom>
              <a:avLst/>
              <a:gdLst>
                <a:gd name="T0" fmla="*/ 0 w 460"/>
                <a:gd name="T1" fmla="*/ 6 h 32"/>
                <a:gd name="T2" fmla="*/ 426 w 460"/>
                <a:gd name="T3" fmla="*/ 6 h 32"/>
                <a:gd name="T4" fmla="*/ 426 w 460"/>
                <a:gd name="T5" fmla="*/ 6 h 32"/>
                <a:gd name="T6" fmla="*/ 434 w 460"/>
                <a:gd name="T7" fmla="*/ 8 h 32"/>
                <a:gd name="T8" fmla="*/ 440 w 460"/>
                <a:gd name="T9" fmla="*/ 10 h 32"/>
                <a:gd name="T10" fmla="*/ 444 w 460"/>
                <a:gd name="T11" fmla="*/ 14 h 32"/>
                <a:gd name="T12" fmla="*/ 446 w 460"/>
                <a:gd name="T13" fmla="*/ 20 h 32"/>
                <a:gd name="T14" fmla="*/ 446 w 460"/>
                <a:gd name="T15" fmla="*/ 20 h 32"/>
                <a:gd name="T16" fmla="*/ 444 w 460"/>
                <a:gd name="T17" fmla="*/ 24 h 32"/>
                <a:gd name="T18" fmla="*/ 446 w 460"/>
                <a:gd name="T19" fmla="*/ 30 h 32"/>
                <a:gd name="T20" fmla="*/ 446 w 460"/>
                <a:gd name="T21" fmla="*/ 30 h 32"/>
                <a:gd name="T22" fmla="*/ 448 w 460"/>
                <a:gd name="T23" fmla="*/ 32 h 32"/>
                <a:gd name="T24" fmla="*/ 450 w 460"/>
                <a:gd name="T25" fmla="*/ 32 h 32"/>
                <a:gd name="T26" fmla="*/ 454 w 460"/>
                <a:gd name="T27" fmla="*/ 32 h 32"/>
                <a:gd name="T28" fmla="*/ 456 w 460"/>
                <a:gd name="T29" fmla="*/ 30 h 32"/>
                <a:gd name="T30" fmla="*/ 456 w 460"/>
                <a:gd name="T31" fmla="*/ 30 h 32"/>
                <a:gd name="T32" fmla="*/ 460 w 460"/>
                <a:gd name="T33" fmla="*/ 26 h 32"/>
                <a:gd name="T34" fmla="*/ 458 w 460"/>
                <a:gd name="T35" fmla="*/ 22 h 32"/>
                <a:gd name="T36" fmla="*/ 458 w 460"/>
                <a:gd name="T37" fmla="*/ 22 h 32"/>
                <a:gd name="T38" fmla="*/ 458 w 460"/>
                <a:gd name="T39" fmla="*/ 18 h 32"/>
                <a:gd name="T40" fmla="*/ 454 w 460"/>
                <a:gd name="T41" fmla="*/ 12 h 32"/>
                <a:gd name="T42" fmla="*/ 450 w 460"/>
                <a:gd name="T43" fmla="*/ 8 h 32"/>
                <a:gd name="T44" fmla="*/ 442 w 460"/>
                <a:gd name="T45" fmla="*/ 4 h 32"/>
                <a:gd name="T46" fmla="*/ 442 w 460"/>
                <a:gd name="T47" fmla="*/ 4 h 32"/>
                <a:gd name="T48" fmla="*/ 438 w 460"/>
                <a:gd name="T49" fmla="*/ 2 h 32"/>
                <a:gd name="T50" fmla="*/ 426 w 460"/>
                <a:gd name="T51" fmla="*/ 0 h 32"/>
                <a:gd name="T52" fmla="*/ 6 w 460"/>
                <a:gd name="T53" fmla="*/ 0 h 32"/>
                <a:gd name="T54" fmla="*/ 0 w 460"/>
                <a:gd name="T55" fmla="*/ 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32"/>
                <a:gd name="T86" fmla="*/ 460 w 460"/>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32">
                  <a:moveTo>
                    <a:pt x="0" y="6"/>
                  </a:moveTo>
                  <a:lnTo>
                    <a:pt x="426" y="6"/>
                  </a:lnTo>
                  <a:lnTo>
                    <a:pt x="434" y="8"/>
                  </a:lnTo>
                  <a:lnTo>
                    <a:pt x="440" y="10"/>
                  </a:lnTo>
                  <a:lnTo>
                    <a:pt x="444" y="14"/>
                  </a:lnTo>
                  <a:lnTo>
                    <a:pt x="446" y="20"/>
                  </a:lnTo>
                  <a:lnTo>
                    <a:pt x="444" y="24"/>
                  </a:lnTo>
                  <a:lnTo>
                    <a:pt x="446" y="30"/>
                  </a:lnTo>
                  <a:lnTo>
                    <a:pt x="448" y="32"/>
                  </a:lnTo>
                  <a:lnTo>
                    <a:pt x="450" y="32"/>
                  </a:lnTo>
                  <a:lnTo>
                    <a:pt x="454" y="32"/>
                  </a:lnTo>
                  <a:lnTo>
                    <a:pt x="456" y="30"/>
                  </a:lnTo>
                  <a:lnTo>
                    <a:pt x="460" y="26"/>
                  </a:lnTo>
                  <a:lnTo>
                    <a:pt x="458" y="22"/>
                  </a:lnTo>
                  <a:lnTo>
                    <a:pt x="458" y="18"/>
                  </a:lnTo>
                  <a:lnTo>
                    <a:pt x="454" y="12"/>
                  </a:lnTo>
                  <a:lnTo>
                    <a:pt x="450" y="8"/>
                  </a:lnTo>
                  <a:lnTo>
                    <a:pt x="442" y="4"/>
                  </a:lnTo>
                  <a:lnTo>
                    <a:pt x="438" y="2"/>
                  </a:lnTo>
                  <a:lnTo>
                    <a:pt x="426" y="0"/>
                  </a:lnTo>
                  <a:lnTo>
                    <a:pt x="6" y="0"/>
                  </a:lnTo>
                  <a:lnTo>
                    <a:pt x="0" y="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8" name="Freeform 87"/>
            <p:cNvSpPr>
              <a:spLocks/>
            </p:cNvSpPr>
            <p:nvPr/>
          </p:nvSpPr>
          <p:spPr bwMode="auto">
            <a:xfrm>
              <a:off x="3216" y="980"/>
              <a:ext cx="106" cy="178"/>
            </a:xfrm>
            <a:custGeom>
              <a:avLst/>
              <a:gdLst>
                <a:gd name="T0" fmla="*/ 58 w 106"/>
                <a:gd name="T1" fmla="*/ 14 h 178"/>
                <a:gd name="T2" fmla="*/ 52 w 106"/>
                <a:gd name="T3" fmla="*/ 20 h 178"/>
                <a:gd name="T4" fmla="*/ 40 w 106"/>
                <a:gd name="T5" fmla="*/ 48 h 178"/>
                <a:gd name="T6" fmla="*/ 38 w 106"/>
                <a:gd name="T7" fmla="*/ 50 h 178"/>
                <a:gd name="T8" fmla="*/ 28 w 106"/>
                <a:gd name="T9" fmla="*/ 56 h 178"/>
                <a:gd name="T10" fmla="*/ 26 w 106"/>
                <a:gd name="T11" fmla="*/ 68 h 178"/>
                <a:gd name="T12" fmla="*/ 38 w 106"/>
                <a:gd name="T13" fmla="*/ 66 h 178"/>
                <a:gd name="T14" fmla="*/ 32 w 106"/>
                <a:gd name="T15" fmla="*/ 124 h 178"/>
                <a:gd name="T16" fmla="*/ 26 w 106"/>
                <a:gd name="T17" fmla="*/ 152 h 178"/>
                <a:gd name="T18" fmla="*/ 24 w 106"/>
                <a:gd name="T19" fmla="*/ 156 h 178"/>
                <a:gd name="T20" fmla="*/ 18 w 106"/>
                <a:gd name="T21" fmla="*/ 156 h 178"/>
                <a:gd name="T22" fmla="*/ 12 w 106"/>
                <a:gd name="T23" fmla="*/ 154 h 178"/>
                <a:gd name="T24" fmla="*/ 6 w 106"/>
                <a:gd name="T25" fmla="*/ 154 h 178"/>
                <a:gd name="T26" fmla="*/ 4 w 106"/>
                <a:gd name="T27" fmla="*/ 158 h 178"/>
                <a:gd name="T28" fmla="*/ 0 w 106"/>
                <a:gd name="T29" fmla="*/ 166 h 178"/>
                <a:gd name="T30" fmla="*/ 2 w 106"/>
                <a:gd name="T31" fmla="*/ 170 h 178"/>
                <a:gd name="T32" fmla="*/ 6 w 106"/>
                <a:gd name="T33" fmla="*/ 174 h 178"/>
                <a:gd name="T34" fmla="*/ 16 w 106"/>
                <a:gd name="T35" fmla="*/ 178 h 178"/>
                <a:gd name="T36" fmla="*/ 22 w 106"/>
                <a:gd name="T37" fmla="*/ 176 h 178"/>
                <a:gd name="T38" fmla="*/ 30 w 106"/>
                <a:gd name="T39" fmla="*/ 172 h 178"/>
                <a:gd name="T40" fmla="*/ 42 w 106"/>
                <a:gd name="T41" fmla="*/ 158 h 178"/>
                <a:gd name="T42" fmla="*/ 46 w 106"/>
                <a:gd name="T43" fmla="*/ 148 h 178"/>
                <a:gd name="T44" fmla="*/ 58 w 106"/>
                <a:gd name="T45" fmla="*/ 86 h 178"/>
                <a:gd name="T46" fmla="*/ 62 w 106"/>
                <a:gd name="T47" fmla="*/ 66 h 178"/>
                <a:gd name="T48" fmla="*/ 70 w 106"/>
                <a:gd name="T49" fmla="*/ 66 h 178"/>
                <a:gd name="T50" fmla="*/ 76 w 106"/>
                <a:gd name="T51" fmla="*/ 66 h 178"/>
                <a:gd name="T52" fmla="*/ 80 w 106"/>
                <a:gd name="T53" fmla="*/ 50 h 178"/>
                <a:gd name="T54" fmla="*/ 66 w 106"/>
                <a:gd name="T55" fmla="*/ 50 h 178"/>
                <a:gd name="T56" fmla="*/ 64 w 106"/>
                <a:gd name="T57" fmla="*/ 50 h 178"/>
                <a:gd name="T58" fmla="*/ 70 w 106"/>
                <a:gd name="T59" fmla="*/ 26 h 178"/>
                <a:gd name="T60" fmla="*/ 72 w 106"/>
                <a:gd name="T61" fmla="*/ 22 h 178"/>
                <a:gd name="T62" fmla="*/ 80 w 106"/>
                <a:gd name="T63" fmla="*/ 20 h 178"/>
                <a:gd name="T64" fmla="*/ 84 w 106"/>
                <a:gd name="T65" fmla="*/ 20 h 178"/>
                <a:gd name="T66" fmla="*/ 90 w 106"/>
                <a:gd name="T67" fmla="*/ 26 h 178"/>
                <a:gd name="T68" fmla="*/ 100 w 106"/>
                <a:gd name="T69" fmla="*/ 22 h 178"/>
                <a:gd name="T70" fmla="*/ 104 w 106"/>
                <a:gd name="T71" fmla="*/ 18 h 178"/>
                <a:gd name="T72" fmla="*/ 106 w 106"/>
                <a:gd name="T73" fmla="*/ 12 h 178"/>
                <a:gd name="T74" fmla="*/ 100 w 106"/>
                <a:gd name="T75" fmla="*/ 2 h 178"/>
                <a:gd name="T76" fmla="*/ 94 w 106"/>
                <a:gd name="T77" fmla="*/ 0 h 178"/>
                <a:gd name="T78" fmla="*/ 88 w 106"/>
                <a:gd name="T79" fmla="*/ 0 h 178"/>
                <a:gd name="T80" fmla="*/ 72 w 106"/>
                <a:gd name="T81" fmla="*/ 2 h 178"/>
                <a:gd name="T82" fmla="*/ 58 w 106"/>
                <a:gd name="T83" fmla="*/ 14 h 1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178"/>
                <a:gd name="T128" fmla="*/ 106 w 106"/>
                <a:gd name="T129" fmla="*/ 178 h 1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178">
                  <a:moveTo>
                    <a:pt x="58" y="14"/>
                  </a:moveTo>
                  <a:lnTo>
                    <a:pt x="58" y="14"/>
                  </a:lnTo>
                  <a:lnTo>
                    <a:pt x="52" y="20"/>
                  </a:lnTo>
                  <a:lnTo>
                    <a:pt x="48" y="30"/>
                  </a:lnTo>
                  <a:lnTo>
                    <a:pt x="40" y="48"/>
                  </a:lnTo>
                  <a:lnTo>
                    <a:pt x="38" y="50"/>
                  </a:lnTo>
                  <a:lnTo>
                    <a:pt x="30" y="52"/>
                  </a:lnTo>
                  <a:lnTo>
                    <a:pt x="28" y="56"/>
                  </a:lnTo>
                  <a:lnTo>
                    <a:pt x="26" y="68"/>
                  </a:lnTo>
                  <a:lnTo>
                    <a:pt x="38" y="66"/>
                  </a:lnTo>
                  <a:lnTo>
                    <a:pt x="32" y="124"/>
                  </a:lnTo>
                  <a:lnTo>
                    <a:pt x="28" y="140"/>
                  </a:lnTo>
                  <a:lnTo>
                    <a:pt x="26" y="152"/>
                  </a:lnTo>
                  <a:lnTo>
                    <a:pt x="24" y="156"/>
                  </a:lnTo>
                  <a:lnTo>
                    <a:pt x="20" y="158"/>
                  </a:lnTo>
                  <a:lnTo>
                    <a:pt x="18" y="156"/>
                  </a:lnTo>
                  <a:lnTo>
                    <a:pt x="12" y="154"/>
                  </a:lnTo>
                  <a:lnTo>
                    <a:pt x="10" y="152"/>
                  </a:lnTo>
                  <a:lnTo>
                    <a:pt x="6" y="154"/>
                  </a:lnTo>
                  <a:lnTo>
                    <a:pt x="4" y="158"/>
                  </a:lnTo>
                  <a:lnTo>
                    <a:pt x="2" y="162"/>
                  </a:lnTo>
                  <a:lnTo>
                    <a:pt x="0" y="166"/>
                  </a:lnTo>
                  <a:lnTo>
                    <a:pt x="2" y="170"/>
                  </a:lnTo>
                  <a:lnTo>
                    <a:pt x="6" y="174"/>
                  </a:lnTo>
                  <a:lnTo>
                    <a:pt x="10" y="176"/>
                  </a:lnTo>
                  <a:lnTo>
                    <a:pt x="16" y="178"/>
                  </a:lnTo>
                  <a:lnTo>
                    <a:pt x="22" y="176"/>
                  </a:lnTo>
                  <a:lnTo>
                    <a:pt x="30" y="172"/>
                  </a:lnTo>
                  <a:lnTo>
                    <a:pt x="36" y="166"/>
                  </a:lnTo>
                  <a:lnTo>
                    <a:pt x="42" y="158"/>
                  </a:lnTo>
                  <a:lnTo>
                    <a:pt x="46" y="148"/>
                  </a:lnTo>
                  <a:lnTo>
                    <a:pt x="50" y="132"/>
                  </a:lnTo>
                  <a:lnTo>
                    <a:pt x="58" y="86"/>
                  </a:lnTo>
                  <a:lnTo>
                    <a:pt x="62" y="66"/>
                  </a:lnTo>
                  <a:lnTo>
                    <a:pt x="70" y="66"/>
                  </a:lnTo>
                  <a:lnTo>
                    <a:pt x="76" y="66"/>
                  </a:lnTo>
                  <a:lnTo>
                    <a:pt x="78" y="64"/>
                  </a:lnTo>
                  <a:lnTo>
                    <a:pt x="80" y="50"/>
                  </a:lnTo>
                  <a:lnTo>
                    <a:pt x="66" y="50"/>
                  </a:lnTo>
                  <a:lnTo>
                    <a:pt x="64" y="50"/>
                  </a:lnTo>
                  <a:lnTo>
                    <a:pt x="66" y="36"/>
                  </a:lnTo>
                  <a:lnTo>
                    <a:pt x="70" y="26"/>
                  </a:lnTo>
                  <a:lnTo>
                    <a:pt x="72" y="22"/>
                  </a:lnTo>
                  <a:lnTo>
                    <a:pt x="76" y="20"/>
                  </a:lnTo>
                  <a:lnTo>
                    <a:pt x="80" y="20"/>
                  </a:lnTo>
                  <a:lnTo>
                    <a:pt x="84" y="20"/>
                  </a:lnTo>
                  <a:lnTo>
                    <a:pt x="90" y="26"/>
                  </a:lnTo>
                  <a:lnTo>
                    <a:pt x="94" y="28"/>
                  </a:lnTo>
                  <a:lnTo>
                    <a:pt x="100" y="22"/>
                  </a:lnTo>
                  <a:lnTo>
                    <a:pt x="104" y="18"/>
                  </a:lnTo>
                  <a:lnTo>
                    <a:pt x="106" y="12"/>
                  </a:lnTo>
                  <a:lnTo>
                    <a:pt x="104" y="8"/>
                  </a:lnTo>
                  <a:lnTo>
                    <a:pt x="100" y="2"/>
                  </a:lnTo>
                  <a:lnTo>
                    <a:pt x="94" y="0"/>
                  </a:lnTo>
                  <a:lnTo>
                    <a:pt x="88" y="0"/>
                  </a:lnTo>
                  <a:lnTo>
                    <a:pt x="80" y="0"/>
                  </a:lnTo>
                  <a:lnTo>
                    <a:pt x="72" y="2"/>
                  </a:lnTo>
                  <a:lnTo>
                    <a:pt x="64" y="8"/>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9" name="Freeform 88"/>
            <p:cNvSpPr>
              <a:spLocks/>
            </p:cNvSpPr>
            <p:nvPr/>
          </p:nvSpPr>
          <p:spPr bwMode="auto">
            <a:xfrm>
              <a:off x="3222" y="984"/>
              <a:ext cx="94" cy="168"/>
            </a:xfrm>
            <a:custGeom>
              <a:avLst/>
              <a:gdLst>
                <a:gd name="T0" fmla="*/ 32 w 94"/>
                <a:gd name="T1" fmla="*/ 58 h 168"/>
                <a:gd name="T2" fmla="*/ 30 w 94"/>
                <a:gd name="T3" fmla="*/ 58 h 168"/>
                <a:gd name="T4" fmla="*/ 26 w 94"/>
                <a:gd name="T5" fmla="*/ 58 h 168"/>
                <a:gd name="T6" fmla="*/ 26 w 94"/>
                <a:gd name="T7" fmla="*/ 52 h 168"/>
                <a:gd name="T8" fmla="*/ 32 w 94"/>
                <a:gd name="T9" fmla="*/ 50 h 168"/>
                <a:gd name="T10" fmla="*/ 38 w 94"/>
                <a:gd name="T11" fmla="*/ 48 h 168"/>
                <a:gd name="T12" fmla="*/ 50 w 94"/>
                <a:gd name="T13" fmla="*/ 20 h 168"/>
                <a:gd name="T14" fmla="*/ 56 w 94"/>
                <a:gd name="T15" fmla="*/ 12 h 168"/>
                <a:gd name="T16" fmla="*/ 68 w 94"/>
                <a:gd name="T17" fmla="*/ 4 h 168"/>
                <a:gd name="T18" fmla="*/ 82 w 94"/>
                <a:gd name="T19" fmla="*/ 0 h 168"/>
                <a:gd name="T20" fmla="*/ 86 w 94"/>
                <a:gd name="T21" fmla="*/ 0 h 168"/>
                <a:gd name="T22" fmla="*/ 90 w 94"/>
                <a:gd name="T23" fmla="*/ 2 h 168"/>
                <a:gd name="T24" fmla="*/ 94 w 94"/>
                <a:gd name="T25" fmla="*/ 8 h 168"/>
                <a:gd name="T26" fmla="*/ 94 w 94"/>
                <a:gd name="T27" fmla="*/ 12 h 168"/>
                <a:gd name="T28" fmla="*/ 92 w 94"/>
                <a:gd name="T29" fmla="*/ 14 h 168"/>
                <a:gd name="T30" fmla="*/ 88 w 94"/>
                <a:gd name="T31" fmla="*/ 18 h 168"/>
                <a:gd name="T32" fmla="*/ 80 w 94"/>
                <a:gd name="T33" fmla="*/ 12 h 168"/>
                <a:gd name="T34" fmla="*/ 74 w 94"/>
                <a:gd name="T35" fmla="*/ 10 h 168"/>
                <a:gd name="T36" fmla="*/ 66 w 94"/>
                <a:gd name="T37" fmla="*/ 12 h 168"/>
                <a:gd name="T38" fmla="*/ 60 w 94"/>
                <a:gd name="T39" fmla="*/ 20 h 168"/>
                <a:gd name="T40" fmla="*/ 52 w 94"/>
                <a:gd name="T41" fmla="*/ 50 h 168"/>
                <a:gd name="T42" fmla="*/ 56 w 94"/>
                <a:gd name="T43" fmla="*/ 50 h 168"/>
                <a:gd name="T44" fmla="*/ 60 w 94"/>
                <a:gd name="T45" fmla="*/ 50 h 168"/>
                <a:gd name="T46" fmla="*/ 64 w 94"/>
                <a:gd name="T47" fmla="*/ 50 h 168"/>
                <a:gd name="T48" fmla="*/ 68 w 94"/>
                <a:gd name="T49" fmla="*/ 50 h 168"/>
                <a:gd name="T50" fmla="*/ 68 w 94"/>
                <a:gd name="T51" fmla="*/ 58 h 168"/>
                <a:gd name="T52" fmla="*/ 66 w 94"/>
                <a:gd name="T53" fmla="*/ 58 h 168"/>
                <a:gd name="T54" fmla="*/ 52 w 94"/>
                <a:gd name="T55" fmla="*/ 58 h 168"/>
                <a:gd name="T56" fmla="*/ 48 w 94"/>
                <a:gd name="T57" fmla="*/ 82 h 168"/>
                <a:gd name="T58" fmla="*/ 36 w 94"/>
                <a:gd name="T59" fmla="*/ 142 h 168"/>
                <a:gd name="T60" fmla="*/ 32 w 94"/>
                <a:gd name="T61" fmla="*/ 152 h 168"/>
                <a:gd name="T62" fmla="*/ 20 w 94"/>
                <a:gd name="T63" fmla="*/ 164 h 168"/>
                <a:gd name="T64" fmla="*/ 14 w 94"/>
                <a:gd name="T65" fmla="*/ 168 h 168"/>
                <a:gd name="T66" fmla="*/ 10 w 94"/>
                <a:gd name="T67" fmla="*/ 168 h 168"/>
                <a:gd name="T68" fmla="*/ 2 w 94"/>
                <a:gd name="T69" fmla="*/ 166 h 168"/>
                <a:gd name="T70" fmla="*/ 0 w 94"/>
                <a:gd name="T71" fmla="*/ 162 h 168"/>
                <a:gd name="T72" fmla="*/ 0 w 94"/>
                <a:gd name="T73" fmla="*/ 160 h 168"/>
                <a:gd name="T74" fmla="*/ 2 w 94"/>
                <a:gd name="T75" fmla="*/ 158 h 168"/>
                <a:gd name="T76" fmla="*/ 4 w 94"/>
                <a:gd name="T77" fmla="*/ 154 h 168"/>
                <a:gd name="T78" fmla="*/ 10 w 94"/>
                <a:gd name="T79" fmla="*/ 158 h 168"/>
                <a:gd name="T80" fmla="*/ 14 w 94"/>
                <a:gd name="T81" fmla="*/ 158 h 168"/>
                <a:gd name="T82" fmla="*/ 24 w 94"/>
                <a:gd name="T83" fmla="*/ 150 h 168"/>
                <a:gd name="T84" fmla="*/ 28 w 94"/>
                <a:gd name="T85" fmla="*/ 138 h 168"/>
                <a:gd name="T86" fmla="*/ 38 w 94"/>
                <a:gd name="T87" fmla="*/ 58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168"/>
                <a:gd name="T134" fmla="*/ 94 w 9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168">
                  <a:moveTo>
                    <a:pt x="38" y="58"/>
                  </a:moveTo>
                  <a:lnTo>
                    <a:pt x="32" y="58"/>
                  </a:lnTo>
                  <a:lnTo>
                    <a:pt x="30" y="58"/>
                  </a:lnTo>
                  <a:lnTo>
                    <a:pt x="26" y="58"/>
                  </a:lnTo>
                  <a:lnTo>
                    <a:pt x="26" y="52"/>
                  </a:lnTo>
                  <a:lnTo>
                    <a:pt x="32" y="50"/>
                  </a:lnTo>
                  <a:lnTo>
                    <a:pt x="38" y="48"/>
                  </a:lnTo>
                  <a:lnTo>
                    <a:pt x="46" y="28"/>
                  </a:lnTo>
                  <a:lnTo>
                    <a:pt x="50" y="20"/>
                  </a:lnTo>
                  <a:lnTo>
                    <a:pt x="56" y="12"/>
                  </a:lnTo>
                  <a:lnTo>
                    <a:pt x="62" y="8"/>
                  </a:lnTo>
                  <a:lnTo>
                    <a:pt x="68" y="4"/>
                  </a:lnTo>
                  <a:lnTo>
                    <a:pt x="74" y="0"/>
                  </a:lnTo>
                  <a:lnTo>
                    <a:pt x="82" y="0"/>
                  </a:lnTo>
                  <a:lnTo>
                    <a:pt x="86" y="0"/>
                  </a:lnTo>
                  <a:lnTo>
                    <a:pt x="90" y="2"/>
                  </a:lnTo>
                  <a:lnTo>
                    <a:pt x="94" y="6"/>
                  </a:lnTo>
                  <a:lnTo>
                    <a:pt x="94" y="8"/>
                  </a:lnTo>
                  <a:lnTo>
                    <a:pt x="94" y="12"/>
                  </a:lnTo>
                  <a:lnTo>
                    <a:pt x="92" y="14"/>
                  </a:lnTo>
                  <a:lnTo>
                    <a:pt x="88" y="18"/>
                  </a:lnTo>
                  <a:lnTo>
                    <a:pt x="80" y="12"/>
                  </a:lnTo>
                  <a:lnTo>
                    <a:pt x="74" y="10"/>
                  </a:lnTo>
                  <a:lnTo>
                    <a:pt x="70" y="12"/>
                  </a:lnTo>
                  <a:lnTo>
                    <a:pt x="66" y="12"/>
                  </a:lnTo>
                  <a:lnTo>
                    <a:pt x="60" y="20"/>
                  </a:lnTo>
                  <a:lnTo>
                    <a:pt x="56" y="32"/>
                  </a:lnTo>
                  <a:lnTo>
                    <a:pt x="52" y="50"/>
                  </a:lnTo>
                  <a:lnTo>
                    <a:pt x="56" y="50"/>
                  </a:lnTo>
                  <a:lnTo>
                    <a:pt x="60" y="50"/>
                  </a:lnTo>
                  <a:lnTo>
                    <a:pt x="64" y="50"/>
                  </a:lnTo>
                  <a:lnTo>
                    <a:pt x="68" y="50"/>
                  </a:lnTo>
                  <a:lnTo>
                    <a:pt x="68" y="58"/>
                  </a:lnTo>
                  <a:lnTo>
                    <a:pt x="66" y="58"/>
                  </a:lnTo>
                  <a:lnTo>
                    <a:pt x="52" y="58"/>
                  </a:lnTo>
                  <a:lnTo>
                    <a:pt x="48" y="82"/>
                  </a:lnTo>
                  <a:lnTo>
                    <a:pt x="40" y="126"/>
                  </a:lnTo>
                  <a:lnTo>
                    <a:pt x="36" y="142"/>
                  </a:lnTo>
                  <a:lnTo>
                    <a:pt x="32" y="152"/>
                  </a:lnTo>
                  <a:lnTo>
                    <a:pt x="26" y="158"/>
                  </a:lnTo>
                  <a:lnTo>
                    <a:pt x="20" y="164"/>
                  </a:lnTo>
                  <a:lnTo>
                    <a:pt x="14" y="168"/>
                  </a:lnTo>
                  <a:lnTo>
                    <a:pt x="10" y="168"/>
                  </a:lnTo>
                  <a:lnTo>
                    <a:pt x="2" y="166"/>
                  </a:lnTo>
                  <a:lnTo>
                    <a:pt x="0" y="164"/>
                  </a:lnTo>
                  <a:lnTo>
                    <a:pt x="0" y="162"/>
                  </a:lnTo>
                  <a:lnTo>
                    <a:pt x="0" y="160"/>
                  </a:lnTo>
                  <a:lnTo>
                    <a:pt x="2" y="158"/>
                  </a:lnTo>
                  <a:lnTo>
                    <a:pt x="4" y="154"/>
                  </a:lnTo>
                  <a:lnTo>
                    <a:pt x="10" y="158"/>
                  </a:lnTo>
                  <a:lnTo>
                    <a:pt x="14" y="158"/>
                  </a:lnTo>
                  <a:lnTo>
                    <a:pt x="20" y="156"/>
                  </a:lnTo>
                  <a:lnTo>
                    <a:pt x="24" y="150"/>
                  </a:lnTo>
                  <a:lnTo>
                    <a:pt x="28" y="138"/>
                  </a:lnTo>
                  <a:lnTo>
                    <a:pt x="30" y="122"/>
                  </a:lnTo>
                  <a:lnTo>
                    <a:pt x="38" y="5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grpSp>
      <p:pic>
        <p:nvPicPr>
          <p:cNvPr id="47107" name="Picture 93" descr="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609600"/>
            <a:ext cx="9144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8" name="Group 92"/>
          <p:cNvGrpSpPr>
            <a:grpSpLocks noChangeAspect="1"/>
          </p:cNvGrpSpPr>
          <p:nvPr/>
        </p:nvGrpSpPr>
        <p:grpSpPr bwMode="auto">
          <a:xfrm>
            <a:off x="703263" y="1895475"/>
            <a:ext cx="7983537" cy="2082800"/>
            <a:chOff x="885" y="777"/>
            <a:chExt cx="4281" cy="1117"/>
          </a:xfrm>
        </p:grpSpPr>
        <p:sp>
          <p:nvSpPr>
            <p:cNvPr id="47109" name="AutoShape 91"/>
            <p:cNvSpPr>
              <a:spLocks noChangeAspect="1" noChangeArrowheads="1" noTextEdit="1"/>
            </p:cNvSpPr>
            <p:nvPr/>
          </p:nvSpPr>
          <p:spPr bwMode="auto">
            <a:xfrm>
              <a:off x="885" y="777"/>
              <a:ext cx="4281"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10" name="Rectangle 93"/>
            <p:cNvSpPr>
              <a:spLocks noChangeArrowheads="1"/>
            </p:cNvSpPr>
            <p:nvPr/>
          </p:nvSpPr>
          <p:spPr bwMode="auto">
            <a:xfrm>
              <a:off x="885" y="777"/>
              <a:ext cx="4281"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fontAlgn="base">
                <a:spcBef>
                  <a:spcPct val="0"/>
                </a:spcBef>
                <a:spcAft>
                  <a:spcPct val="0"/>
                </a:spcAft>
                <a:buFontTx/>
                <a:buNone/>
              </a:pPr>
              <a:endParaRPr lang="en-US" altLang="en-US" sz="1800" smtClean="0">
                <a:solidFill>
                  <a:srgbClr val="000000"/>
                </a:solidFill>
              </a:endParaRPr>
            </a:p>
          </p:txBody>
        </p:sp>
        <p:sp>
          <p:nvSpPr>
            <p:cNvPr id="47111" name="Freeform 94"/>
            <p:cNvSpPr>
              <a:spLocks noEditPoints="1"/>
            </p:cNvSpPr>
            <p:nvPr/>
          </p:nvSpPr>
          <p:spPr bwMode="auto">
            <a:xfrm>
              <a:off x="1104" y="852"/>
              <a:ext cx="256" cy="250"/>
            </a:xfrm>
            <a:custGeom>
              <a:avLst/>
              <a:gdLst>
                <a:gd name="T0" fmla="*/ 104 w 256"/>
                <a:gd name="T1" fmla="*/ 23 h 250"/>
                <a:gd name="T2" fmla="*/ 87 w 256"/>
                <a:gd name="T3" fmla="*/ 25 h 250"/>
                <a:gd name="T4" fmla="*/ 77 w 256"/>
                <a:gd name="T5" fmla="*/ 67 h 250"/>
                <a:gd name="T6" fmla="*/ 75 w 256"/>
                <a:gd name="T7" fmla="*/ 142 h 250"/>
                <a:gd name="T8" fmla="*/ 75 w 256"/>
                <a:gd name="T9" fmla="*/ 221 h 250"/>
                <a:gd name="T10" fmla="*/ 96 w 256"/>
                <a:gd name="T11" fmla="*/ 224 h 250"/>
                <a:gd name="T12" fmla="*/ 117 w 256"/>
                <a:gd name="T13" fmla="*/ 225 h 250"/>
                <a:gd name="T14" fmla="*/ 165 w 256"/>
                <a:gd name="T15" fmla="*/ 215 h 250"/>
                <a:gd name="T16" fmla="*/ 196 w 256"/>
                <a:gd name="T17" fmla="*/ 181 h 250"/>
                <a:gd name="T18" fmla="*/ 207 w 256"/>
                <a:gd name="T19" fmla="*/ 130 h 250"/>
                <a:gd name="T20" fmla="*/ 200 w 256"/>
                <a:gd name="T21" fmla="*/ 85 h 250"/>
                <a:gd name="T22" fmla="*/ 181 w 256"/>
                <a:gd name="T23" fmla="*/ 52 h 250"/>
                <a:gd name="T24" fmla="*/ 151 w 256"/>
                <a:gd name="T25" fmla="*/ 31 h 250"/>
                <a:gd name="T26" fmla="*/ 112 w 256"/>
                <a:gd name="T27" fmla="*/ 23 h 250"/>
                <a:gd name="T28" fmla="*/ 149 w 256"/>
                <a:gd name="T29" fmla="*/ 3 h 250"/>
                <a:gd name="T30" fmla="*/ 200 w 256"/>
                <a:gd name="T31" fmla="*/ 18 h 250"/>
                <a:gd name="T32" fmla="*/ 236 w 256"/>
                <a:gd name="T33" fmla="*/ 52 h 250"/>
                <a:gd name="T34" fmla="*/ 255 w 256"/>
                <a:gd name="T35" fmla="*/ 97 h 250"/>
                <a:gd name="T36" fmla="*/ 253 w 256"/>
                <a:gd name="T37" fmla="*/ 152 h 250"/>
                <a:gd name="T38" fmla="*/ 235 w 256"/>
                <a:gd name="T39" fmla="*/ 197 h 250"/>
                <a:gd name="T40" fmla="*/ 197 w 256"/>
                <a:gd name="T41" fmla="*/ 230 h 250"/>
                <a:gd name="T42" fmla="*/ 147 w 256"/>
                <a:gd name="T43" fmla="*/ 247 h 250"/>
                <a:gd name="T44" fmla="*/ 111 w 256"/>
                <a:gd name="T45" fmla="*/ 250 h 250"/>
                <a:gd name="T46" fmla="*/ 86 w 256"/>
                <a:gd name="T47" fmla="*/ 249 h 250"/>
                <a:gd name="T48" fmla="*/ 40 w 256"/>
                <a:gd name="T49" fmla="*/ 247 h 250"/>
                <a:gd name="T50" fmla="*/ 24 w 256"/>
                <a:gd name="T51" fmla="*/ 247 h 250"/>
                <a:gd name="T52" fmla="*/ 0 w 256"/>
                <a:gd name="T53" fmla="*/ 249 h 250"/>
                <a:gd name="T54" fmla="*/ 2 w 256"/>
                <a:gd name="T55" fmla="*/ 233 h 250"/>
                <a:gd name="T56" fmla="*/ 7 w 256"/>
                <a:gd name="T57" fmla="*/ 233 h 250"/>
                <a:gd name="T58" fmla="*/ 18 w 256"/>
                <a:gd name="T59" fmla="*/ 230 h 250"/>
                <a:gd name="T60" fmla="*/ 26 w 256"/>
                <a:gd name="T61" fmla="*/ 224 h 250"/>
                <a:gd name="T62" fmla="*/ 30 w 256"/>
                <a:gd name="T63" fmla="*/ 197 h 250"/>
                <a:gd name="T64" fmla="*/ 30 w 256"/>
                <a:gd name="T65" fmla="*/ 144 h 250"/>
                <a:gd name="T66" fmla="*/ 31 w 256"/>
                <a:gd name="T67" fmla="*/ 93 h 250"/>
                <a:gd name="T68" fmla="*/ 31 w 256"/>
                <a:gd name="T69" fmla="*/ 58 h 250"/>
                <a:gd name="T70" fmla="*/ 29 w 256"/>
                <a:gd name="T71" fmla="*/ 32 h 250"/>
                <a:gd name="T72" fmla="*/ 24 w 256"/>
                <a:gd name="T73" fmla="*/ 21 h 250"/>
                <a:gd name="T74" fmla="*/ 15 w 256"/>
                <a:gd name="T75" fmla="*/ 17 h 250"/>
                <a:gd name="T76" fmla="*/ 3 w 256"/>
                <a:gd name="T77" fmla="*/ 17 h 250"/>
                <a:gd name="T78" fmla="*/ 27 w 256"/>
                <a:gd name="T79" fmla="*/ 3 h 250"/>
                <a:gd name="T80" fmla="*/ 47 w 256"/>
                <a:gd name="T81" fmla="*/ 3 h 250"/>
                <a:gd name="T82" fmla="*/ 87 w 256"/>
                <a:gd name="T83" fmla="*/ 1 h 250"/>
                <a:gd name="T84" fmla="*/ 120 w 256"/>
                <a:gd name="T85" fmla="*/ 0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6"/>
                <a:gd name="T130" fmla="*/ 0 h 250"/>
                <a:gd name="T131" fmla="*/ 256 w 256"/>
                <a:gd name="T132" fmla="*/ 250 h 2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6" h="250">
                  <a:moveTo>
                    <a:pt x="112" y="23"/>
                  </a:moveTo>
                  <a:lnTo>
                    <a:pt x="104" y="23"/>
                  </a:lnTo>
                  <a:lnTo>
                    <a:pt x="96" y="25"/>
                  </a:lnTo>
                  <a:lnTo>
                    <a:pt x="87" y="25"/>
                  </a:lnTo>
                  <a:lnTo>
                    <a:pt x="77" y="27"/>
                  </a:lnTo>
                  <a:lnTo>
                    <a:pt x="77" y="67"/>
                  </a:lnTo>
                  <a:lnTo>
                    <a:pt x="75" y="107"/>
                  </a:lnTo>
                  <a:lnTo>
                    <a:pt x="75" y="142"/>
                  </a:lnTo>
                  <a:lnTo>
                    <a:pt x="75" y="176"/>
                  </a:lnTo>
                  <a:lnTo>
                    <a:pt x="75" y="221"/>
                  </a:lnTo>
                  <a:lnTo>
                    <a:pt x="86" y="223"/>
                  </a:lnTo>
                  <a:lnTo>
                    <a:pt x="96" y="224"/>
                  </a:lnTo>
                  <a:lnTo>
                    <a:pt x="107" y="225"/>
                  </a:lnTo>
                  <a:lnTo>
                    <a:pt x="117" y="225"/>
                  </a:lnTo>
                  <a:lnTo>
                    <a:pt x="143" y="223"/>
                  </a:lnTo>
                  <a:lnTo>
                    <a:pt x="165" y="215"/>
                  </a:lnTo>
                  <a:lnTo>
                    <a:pt x="183" y="201"/>
                  </a:lnTo>
                  <a:lnTo>
                    <a:pt x="196" y="181"/>
                  </a:lnTo>
                  <a:lnTo>
                    <a:pt x="204" y="158"/>
                  </a:lnTo>
                  <a:lnTo>
                    <a:pt x="207" y="130"/>
                  </a:lnTo>
                  <a:lnTo>
                    <a:pt x="204" y="106"/>
                  </a:lnTo>
                  <a:lnTo>
                    <a:pt x="200" y="85"/>
                  </a:lnTo>
                  <a:lnTo>
                    <a:pt x="192" y="67"/>
                  </a:lnTo>
                  <a:lnTo>
                    <a:pt x="181" y="52"/>
                  </a:lnTo>
                  <a:lnTo>
                    <a:pt x="168" y="39"/>
                  </a:lnTo>
                  <a:lnTo>
                    <a:pt x="151" y="31"/>
                  </a:lnTo>
                  <a:lnTo>
                    <a:pt x="133" y="26"/>
                  </a:lnTo>
                  <a:lnTo>
                    <a:pt x="112" y="23"/>
                  </a:lnTo>
                  <a:close/>
                  <a:moveTo>
                    <a:pt x="120" y="0"/>
                  </a:moveTo>
                  <a:lnTo>
                    <a:pt x="149" y="3"/>
                  </a:lnTo>
                  <a:lnTo>
                    <a:pt x="177" y="8"/>
                  </a:lnTo>
                  <a:lnTo>
                    <a:pt x="200" y="18"/>
                  </a:lnTo>
                  <a:lnTo>
                    <a:pt x="219" y="32"/>
                  </a:lnTo>
                  <a:lnTo>
                    <a:pt x="236" y="52"/>
                  </a:lnTo>
                  <a:lnTo>
                    <a:pt x="247" y="73"/>
                  </a:lnTo>
                  <a:lnTo>
                    <a:pt x="255" y="97"/>
                  </a:lnTo>
                  <a:lnTo>
                    <a:pt x="256" y="124"/>
                  </a:lnTo>
                  <a:lnTo>
                    <a:pt x="253" y="152"/>
                  </a:lnTo>
                  <a:lnTo>
                    <a:pt x="247" y="175"/>
                  </a:lnTo>
                  <a:lnTo>
                    <a:pt x="235" y="197"/>
                  </a:lnTo>
                  <a:lnTo>
                    <a:pt x="218" y="215"/>
                  </a:lnTo>
                  <a:lnTo>
                    <a:pt x="197" y="230"/>
                  </a:lnTo>
                  <a:lnTo>
                    <a:pt x="173" y="241"/>
                  </a:lnTo>
                  <a:lnTo>
                    <a:pt x="147" y="247"/>
                  </a:lnTo>
                  <a:lnTo>
                    <a:pt x="116" y="250"/>
                  </a:lnTo>
                  <a:lnTo>
                    <a:pt x="111" y="250"/>
                  </a:lnTo>
                  <a:lnTo>
                    <a:pt x="100" y="249"/>
                  </a:lnTo>
                  <a:lnTo>
                    <a:pt x="86" y="249"/>
                  </a:lnTo>
                  <a:lnTo>
                    <a:pt x="61" y="247"/>
                  </a:lnTo>
                  <a:lnTo>
                    <a:pt x="40" y="247"/>
                  </a:lnTo>
                  <a:lnTo>
                    <a:pt x="34" y="247"/>
                  </a:lnTo>
                  <a:lnTo>
                    <a:pt x="24" y="247"/>
                  </a:lnTo>
                  <a:lnTo>
                    <a:pt x="8" y="249"/>
                  </a:lnTo>
                  <a:lnTo>
                    <a:pt x="0" y="249"/>
                  </a:lnTo>
                  <a:lnTo>
                    <a:pt x="0" y="233"/>
                  </a:lnTo>
                  <a:lnTo>
                    <a:pt x="2" y="233"/>
                  </a:lnTo>
                  <a:lnTo>
                    <a:pt x="3" y="233"/>
                  </a:lnTo>
                  <a:lnTo>
                    <a:pt x="7" y="233"/>
                  </a:lnTo>
                  <a:lnTo>
                    <a:pt x="13" y="233"/>
                  </a:lnTo>
                  <a:lnTo>
                    <a:pt x="18" y="230"/>
                  </a:lnTo>
                  <a:lnTo>
                    <a:pt x="22" y="228"/>
                  </a:lnTo>
                  <a:lnTo>
                    <a:pt x="26" y="224"/>
                  </a:lnTo>
                  <a:lnTo>
                    <a:pt x="29" y="214"/>
                  </a:lnTo>
                  <a:lnTo>
                    <a:pt x="30" y="197"/>
                  </a:lnTo>
                  <a:lnTo>
                    <a:pt x="30" y="175"/>
                  </a:lnTo>
                  <a:lnTo>
                    <a:pt x="30" y="144"/>
                  </a:lnTo>
                  <a:lnTo>
                    <a:pt x="31" y="102"/>
                  </a:lnTo>
                  <a:lnTo>
                    <a:pt x="31" y="93"/>
                  </a:lnTo>
                  <a:lnTo>
                    <a:pt x="31" y="73"/>
                  </a:lnTo>
                  <a:lnTo>
                    <a:pt x="31" y="58"/>
                  </a:lnTo>
                  <a:lnTo>
                    <a:pt x="31" y="43"/>
                  </a:lnTo>
                  <a:lnTo>
                    <a:pt x="29" y="32"/>
                  </a:lnTo>
                  <a:lnTo>
                    <a:pt x="26" y="25"/>
                  </a:lnTo>
                  <a:lnTo>
                    <a:pt x="24" y="21"/>
                  </a:lnTo>
                  <a:lnTo>
                    <a:pt x="20" y="18"/>
                  </a:lnTo>
                  <a:lnTo>
                    <a:pt x="15" y="17"/>
                  </a:lnTo>
                  <a:lnTo>
                    <a:pt x="9" y="17"/>
                  </a:lnTo>
                  <a:lnTo>
                    <a:pt x="3" y="17"/>
                  </a:lnTo>
                  <a:lnTo>
                    <a:pt x="3" y="1"/>
                  </a:lnTo>
                  <a:lnTo>
                    <a:pt x="27" y="3"/>
                  </a:lnTo>
                  <a:lnTo>
                    <a:pt x="38" y="3"/>
                  </a:lnTo>
                  <a:lnTo>
                    <a:pt x="47" y="3"/>
                  </a:lnTo>
                  <a:lnTo>
                    <a:pt x="65" y="3"/>
                  </a:lnTo>
                  <a:lnTo>
                    <a:pt x="87" y="1"/>
                  </a:lnTo>
                  <a:lnTo>
                    <a:pt x="107" y="0"/>
                  </a:lnTo>
                  <a:lnTo>
                    <a:pt x="12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2" name="Freeform 95"/>
            <p:cNvSpPr>
              <a:spLocks/>
            </p:cNvSpPr>
            <p:nvPr/>
          </p:nvSpPr>
          <p:spPr bwMode="auto">
            <a:xfrm>
              <a:off x="1382" y="897"/>
              <a:ext cx="91" cy="204"/>
            </a:xfrm>
            <a:custGeom>
              <a:avLst/>
              <a:gdLst>
                <a:gd name="T0" fmla="*/ 26 w 91"/>
                <a:gd name="T1" fmla="*/ 0 h 204"/>
                <a:gd name="T2" fmla="*/ 47 w 91"/>
                <a:gd name="T3" fmla="*/ 2 h 204"/>
                <a:gd name="T4" fmla="*/ 66 w 91"/>
                <a:gd name="T5" fmla="*/ 0 h 204"/>
                <a:gd name="T6" fmla="*/ 89 w 91"/>
                <a:gd name="T7" fmla="*/ 12 h 204"/>
                <a:gd name="T8" fmla="*/ 80 w 91"/>
                <a:gd name="T9" fmla="*/ 13 h 204"/>
                <a:gd name="T10" fmla="*/ 73 w 91"/>
                <a:gd name="T11" fmla="*/ 15 h 204"/>
                <a:gd name="T12" fmla="*/ 69 w 91"/>
                <a:gd name="T13" fmla="*/ 18 h 204"/>
                <a:gd name="T14" fmla="*/ 66 w 91"/>
                <a:gd name="T15" fmla="*/ 26 h 204"/>
                <a:gd name="T16" fmla="*/ 65 w 91"/>
                <a:gd name="T17" fmla="*/ 39 h 204"/>
                <a:gd name="T18" fmla="*/ 65 w 91"/>
                <a:gd name="T19" fmla="*/ 66 h 204"/>
                <a:gd name="T20" fmla="*/ 65 w 91"/>
                <a:gd name="T21" fmla="*/ 145 h 204"/>
                <a:gd name="T22" fmla="*/ 65 w 91"/>
                <a:gd name="T23" fmla="*/ 173 h 204"/>
                <a:gd name="T24" fmla="*/ 67 w 91"/>
                <a:gd name="T25" fmla="*/ 182 h 204"/>
                <a:gd name="T26" fmla="*/ 70 w 91"/>
                <a:gd name="T27" fmla="*/ 187 h 204"/>
                <a:gd name="T28" fmla="*/ 78 w 91"/>
                <a:gd name="T29" fmla="*/ 191 h 204"/>
                <a:gd name="T30" fmla="*/ 88 w 91"/>
                <a:gd name="T31" fmla="*/ 191 h 204"/>
                <a:gd name="T32" fmla="*/ 91 w 91"/>
                <a:gd name="T33" fmla="*/ 204 h 204"/>
                <a:gd name="T34" fmla="*/ 54 w 91"/>
                <a:gd name="T35" fmla="*/ 202 h 204"/>
                <a:gd name="T36" fmla="*/ 37 w 91"/>
                <a:gd name="T37" fmla="*/ 202 h 204"/>
                <a:gd name="T38" fmla="*/ 0 w 91"/>
                <a:gd name="T39" fmla="*/ 204 h 204"/>
                <a:gd name="T40" fmla="*/ 4 w 91"/>
                <a:gd name="T41" fmla="*/ 191 h 204"/>
                <a:gd name="T42" fmla="*/ 14 w 91"/>
                <a:gd name="T43" fmla="*/ 191 h 204"/>
                <a:gd name="T44" fmla="*/ 21 w 91"/>
                <a:gd name="T45" fmla="*/ 187 h 204"/>
                <a:gd name="T46" fmla="*/ 25 w 91"/>
                <a:gd name="T47" fmla="*/ 180 h 204"/>
                <a:gd name="T48" fmla="*/ 26 w 91"/>
                <a:gd name="T49" fmla="*/ 171 h 204"/>
                <a:gd name="T50" fmla="*/ 27 w 91"/>
                <a:gd name="T51" fmla="*/ 138 h 204"/>
                <a:gd name="T52" fmla="*/ 27 w 91"/>
                <a:gd name="T53" fmla="*/ 39 h 204"/>
                <a:gd name="T54" fmla="*/ 26 w 91"/>
                <a:gd name="T55" fmla="*/ 25 h 204"/>
                <a:gd name="T56" fmla="*/ 23 w 91"/>
                <a:gd name="T57" fmla="*/ 18 h 204"/>
                <a:gd name="T58" fmla="*/ 18 w 91"/>
                <a:gd name="T59" fmla="*/ 15 h 204"/>
                <a:gd name="T60" fmla="*/ 10 w 91"/>
                <a:gd name="T61" fmla="*/ 13 h 204"/>
                <a:gd name="T62" fmla="*/ 1 w 91"/>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0"/>
                  </a:lnTo>
                  <a:lnTo>
                    <a:pt x="36" y="2"/>
                  </a:lnTo>
                  <a:lnTo>
                    <a:pt x="47" y="2"/>
                  </a:lnTo>
                  <a:lnTo>
                    <a:pt x="56" y="2"/>
                  </a:lnTo>
                  <a:lnTo>
                    <a:pt x="66" y="0"/>
                  </a:lnTo>
                  <a:lnTo>
                    <a:pt x="89" y="0"/>
                  </a:lnTo>
                  <a:lnTo>
                    <a:pt x="89" y="12"/>
                  </a:lnTo>
                  <a:lnTo>
                    <a:pt x="87" y="12"/>
                  </a:lnTo>
                  <a:lnTo>
                    <a:pt x="80" y="13"/>
                  </a:lnTo>
                  <a:lnTo>
                    <a:pt x="76" y="13"/>
                  </a:lnTo>
                  <a:lnTo>
                    <a:pt x="73" y="15"/>
                  </a:lnTo>
                  <a:lnTo>
                    <a:pt x="71" y="16"/>
                  </a:lnTo>
                  <a:lnTo>
                    <a:pt x="69" y="18"/>
                  </a:lnTo>
                  <a:lnTo>
                    <a:pt x="67" y="22"/>
                  </a:lnTo>
                  <a:lnTo>
                    <a:pt x="66" y="26"/>
                  </a:lnTo>
                  <a:lnTo>
                    <a:pt x="66" y="31"/>
                  </a:lnTo>
                  <a:lnTo>
                    <a:pt x="65" y="39"/>
                  </a:lnTo>
                  <a:lnTo>
                    <a:pt x="65" y="51"/>
                  </a:lnTo>
                  <a:lnTo>
                    <a:pt x="65" y="66"/>
                  </a:lnTo>
                  <a:lnTo>
                    <a:pt x="65" y="86"/>
                  </a:lnTo>
                  <a:lnTo>
                    <a:pt x="65" y="145"/>
                  </a:lnTo>
                  <a:lnTo>
                    <a:pt x="65" y="162"/>
                  </a:lnTo>
                  <a:lnTo>
                    <a:pt x="65" y="173"/>
                  </a:lnTo>
                  <a:lnTo>
                    <a:pt x="66" y="178"/>
                  </a:lnTo>
                  <a:lnTo>
                    <a:pt x="67" y="182"/>
                  </a:lnTo>
                  <a:lnTo>
                    <a:pt x="67" y="184"/>
                  </a:lnTo>
                  <a:lnTo>
                    <a:pt x="70" y="187"/>
                  </a:lnTo>
                  <a:lnTo>
                    <a:pt x="74" y="189"/>
                  </a:lnTo>
                  <a:lnTo>
                    <a:pt x="78" y="191"/>
                  </a:lnTo>
                  <a:lnTo>
                    <a:pt x="83" y="191"/>
                  </a:lnTo>
                  <a:lnTo>
                    <a:pt x="88" y="191"/>
                  </a:lnTo>
                  <a:lnTo>
                    <a:pt x="91" y="191"/>
                  </a:lnTo>
                  <a:lnTo>
                    <a:pt x="91" y="204"/>
                  </a:lnTo>
                  <a:lnTo>
                    <a:pt x="65" y="202"/>
                  </a:lnTo>
                  <a:lnTo>
                    <a:pt x="54" y="202"/>
                  </a:lnTo>
                  <a:lnTo>
                    <a:pt x="45" y="202"/>
                  </a:lnTo>
                  <a:lnTo>
                    <a:pt x="37" y="202"/>
                  </a:lnTo>
                  <a:lnTo>
                    <a:pt x="27" y="202"/>
                  </a:lnTo>
                  <a:lnTo>
                    <a:pt x="0" y="204"/>
                  </a:lnTo>
                  <a:lnTo>
                    <a:pt x="0" y="191"/>
                  </a:lnTo>
                  <a:lnTo>
                    <a:pt x="4" y="191"/>
                  </a:lnTo>
                  <a:lnTo>
                    <a:pt x="9" y="191"/>
                  </a:lnTo>
                  <a:lnTo>
                    <a:pt x="14" y="191"/>
                  </a:lnTo>
                  <a:lnTo>
                    <a:pt x="17" y="189"/>
                  </a:lnTo>
                  <a:lnTo>
                    <a:pt x="21" y="187"/>
                  </a:lnTo>
                  <a:lnTo>
                    <a:pt x="23" y="184"/>
                  </a:lnTo>
                  <a:lnTo>
                    <a:pt x="25" y="180"/>
                  </a:lnTo>
                  <a:lnTo>
                    <a:pt x="26" y="176"/>
                  </a:lnTo>
                  <a:lnTo>
                    <a:pt x="26" y="171"/>
                  </a:lnTo>
                  <a:lnTo>
                    <a:pt x="27" y="158"/>
                  </a:lnTo>
                  <a:lnTo>
                    <a:pt x="27" y="138"/>
                  </a:lnTo>
                  <a:lnTo>
                    <a:pt x="27" y="55"/>
                  </a:lnTo>
                  <a:lnTo>
                    <a:pt x="27" y="39"/>
                  </a:lnTo>
                  <a:lnTo>
                    <a:pt x="26" y="30"/>
                  </a:lnTo>
                  <a:lnTo>
                    <a:pt x="26" y="25"/>
                  </a:lnTo>
                  <a:lnTo>
                    <a:pt x="25" y="22"/>
                  </a:lnTo>
                  <a:lnTo>
                    <a:pt x="23" y="18"/>
                  </a:lnTo>
                  <a:lnTo>
                    <a:pt x="21" y="16"/>
                  </a:lnTo>
                  <a:lnTo>
                    <a:pt x="18" y="15"/>
                  </a:lnTo>
                  <a:lnTo>
                    <a:pt x="14" y="13"/>
                  </a:lnTo>
                  <a:lnTo>
                    <a:pt x="10" y="13"/>
                  </a:lnTo>
                  <a:lnTo>
                    <a:pt x="5"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3" name="Freeform 96"/>
            <p:cNvSpPr>
              <a:spLocks/>
            </p:cNvSpPr>
            <p:nvPr/>
          </p:nvSpPr>
          <p:spPr bwMode="auto">
            <a:xfrm>
              <a:off x="1483" y="897"/>
              <a:ext cx="210" cy="206"/>
            </a:xfrm>
            <a:custGeom>
              <a:avLst/>
              <a:gdLst>
                <a:gd name="T0" fmla="*/ 5 w 210"/>
                <a:gd name="T1" fmla="*/ 0 h 206"/>
                <a:gd name="T2" fmla="*/ 30 w 210"/>
                <a:gd name="T3" fmla="*/ 2 h 206"/>
                <a:gd name="T4" fmla="*/ 55 w 210"/>
                <a:gd name="T5" fmla="*/ 2 h 206"/>
                <a:gd name="T6" fmla="*/ 83 w 210"/>
                <a:gd name="T7" fmla="*/ 0 h 206"/>
                <a:gd name="T8" fmla="*/ 87 w 210"/>
                <a:gd name="T9" fmla="*/ 12 h 206"/>
                <a:gd name="T10" fmla="*/ 77 w 210"/>
                <a:gd name="T11" fmla="*/ 13 h 206"/>
                <a:gd name="T12" fmla="*/ 70 w 210"/>
                <a:gd name="T13" fmla="*/ 15 h 206"/>
                <a:gd name="T14" fmla="*/ 66 w 210"/>
                <a:gd name="T15" fmla="*/ 21 h 206"/>
                <a:gd name="T16" fmla="*/ 66 w 210"/>
                <a:gd name="T17" fmla="*/ 28 h 206"/>
                <a:gd name="T18" fmla="*/ 68 w 210"/>
                <a:gd name="T19" fmla="*/ 35 h 206"/>
                <a:gd name="T20" fmla="*/ 70 w 210"/>
                <a:gd name="T21" fmla="*/ 44 h 206"/>
                <a:gd name="T22" fmla="*/ 112 w 210"/>
                <a:gd name="T23" fmla="*/ 158 h 206"/>
                <a:gd name="T24" fmla="*/ 138 w 210"/>
                <a:gd name="T25" fmla="*/ 88 h 206"/>
                <a:gd name="T26" fmla="*/ 153 w 210"/>
                <a:gd name="T27" fmla="*/ 44 h 206"/>
                <a:gd name="T28" fmla="*/ 158 w 210"/>
                <a:gd name="T29" fmla="*/ 24 h 206"/>
                <a:gd name="T30" fmla="*/ 157 w 210"/>
                <a:gd name="T31" fmla="*/ 17 h 206"/>
                <a:gd name="T32" fmla="*/ 151 w 210"/>
                <a:gd name="T33" fmla="*/ 13 h 206"/>
                <a:gd name="T34" fmla="*/ 138 w 210"/>
                <a:gd name="T35" fmla="*/ 12 h 206"/>
                <a:gd name="T36" fmla="*/ 141 w 210"/>
                <a:gd name="T37" fmla="*/ 0 h 206"/>
                <a:gd name="T38" fmla="*/ 162 w 210"/>
                <a:gd name="T39" fmla="*/ 2 h 206"/>
                <a:gd name="T40" fmla="*/ 184 w 210"/>
                <a:gd name="T41" fmla="*/ 2 h 206"/>
                <a:gd name="T42" fmla="*/ 206 w 210"/>
                <a:gd name="T43" fmla="*/ 0 h 206"/>
                <a:gd name="T44" fmla="*/ 210 w 210"/>
                <a:gd name="T45" fmla="*/ 12 h 206"/>
                <a:gd name="T46" fmla="*/ 201 w 210"/>
                <a:gd name="T47" fmla="*/ 13 h 206"/>
                <a:gd name="T48" fmla="*/ 193 w 210"/>
                <a:gd name="T49" fmla="*/ 16 h 206"/>
                <a:gd name="T50" fmla="*/ 183 w 210"/>
                <a:gd name="T51" fmla="*/ 33 h 206"/>
                <a:gd name="T52" fmla="*/ 171 w 210"/>
                <a:gd name="T53" fmla="*/ 64 h 206"/>
                <a:gd name="T54" fmla="*/ 154 w 210"/>
                <a:gd name="T55" fmla="*/ 104 h 206"/>
                <a:gd name="T56" fmla="*/ 134 w 210"/>
                <a:gd name="T57" fmla="*/ 154 h 206"/>
                <a:gd name="T58" fmla="*/ 121 w 210"/>
                <a:gd name="T59" fmla="*/ 189 h 206"/>
                <a:gd name="T60" fmla="*/ 116 w 210"/>
                <a:gd name="T61" fmla="*/ 206 h 206"/>
                <a:gd name="T62" fmla="*/ 86 w 210"/>
                <a:gd name="T63" fmla="*/ 201 h 206"/>
                <a:gd name="T64" fmla="*/ 78 w 210"/>
                <a:gd name="T65" fmla="*/ 176 h 206"/>
                <a:gd name="T66" fmla="*/ 55 w 210"/>
                <a:gd name="T67" fmla="*/ 108 h 206"/>
                <a:gd name="T68" fmla="*/ 32 w 210"/>
                <a:gd name="T69" fmla="*/ 50 h 206"/>
                <a:gd name="T70" fmla="*/ 22 w 210"/>
                <a:gd name="T71" fmla="*/ 26 h 206"/>
                <a:gd name="T72" fmla="*/ 3 w 210"/>
                <a:gd name="T73" fmla="*/ 12 h 206"/>
                <a:gd name="T74" fmla="*/ 0 w 210"/>
                <a:gd name="T75" fmla="*/ 12 h 206"/>
                <a:gd name="T76" fmla="*/ 0 w 210"/>
                <a:gd name="T77" fmla="*/ 0 h 2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0"/>
                <a:gd name="T118" fmla="*/ 0 h 206"/>
                <a:gd name="T119" fmla="*/ 210 w 210"/>
                <a:gd name="T120" fmla="*/ 206 h 2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0" h="206">
                  <a:moveTo>
                    <a:pt x="0" y="0"/>
                  </a:moveTo>
                  <a:lnTo>
                    <a:pt x="5" y="0"/>
                  </a:lnTo>
                  <a:lnTo>
                    <a:pt x="13" y="0"/>
                  </a:lnTo>
                  <a:lnTo>
                    <a:pt x="30" y="2"/>
                  </a:lnTo>
                  <a:lnTo>
                    <a:pt x="42" y="2"/>
                  </a:lnTo>
                  <a:lnTo>
                    <a:pt x="55" y="2"/>
                  </a:lnTo>
                  <a:lnTo>
                    <a:pt x="77" y="0"/>
                  </a:lnTo>
                  <a:lnTo>
                    <a:pt x="83" y="0"/>
                  </a:lnTo>
                  <a:lnTo>
                    <a:pt x="87" y="0"/>
                  </a:lnTo>
                  <a:lnTo>
                    <a:pt x="87" y="12"/>
                  </a:lnTo>
                  <a:lnTo>
                    <a:pt x="80" y="12"/>
                  </a:lnTo>
                  <a:lnTo>
                    <a:pt x="77" y="13"/>
                  </a:lnTo>
                  <a:lnTo>
                    <a:pt x="73" y="13"/>
                  </a:lnTo>
                  <a:lnTo>
                    <a:pt x="70" y="15"/>
                  </a:lnTo>
                  <a:lnTo>
                    <a:pt x="68" y="17"/>
                  </a:lnTo>
                  <a:lnTo>
                    <a:pt x="66" y="21"/>
                  </a:lnTo>
                  <a:lnTo>
                    <a:pt x="66" y="25"/>
                  </a:lnTo>
                  <a:lnTo>
                    <a:pt x="66" y="28"/>
                  </a:lnTo>
                  <a:lnTo>
                    <a:pt x="68" y="31"/>
                  </a:lnTo>
                  <a:lnTo>
                    <a:pt x="68" y="35"/>
                  </a:lnTo>
                  <a:lnTo>
                    <a:pt x="69" y="39"/>
                  </a:lnTo>
                  <a:lnTo>
                    <a:pt x="70" y="44"/>
                  </a:lnTo>
                  <a:lnTo>
                    <a:pt x="110" y="161"/>
                  </a:lnTo>
                  <a:lnTo>
                    <a:pt x="112" y="158"/>
                  </a:lnTo>
                  <a:lnTo>
                    <a:pt x="126" y="121"/>
                  </a:lnTo>
                  <a:lnTo>
                    <a:pt x="138" y="88"/>
                  </a:lnTo>
                  <a:lnTo>
                    <a:pt x="147" y="64"/>
                  </a:lnTo>
                  <a:lnTo>
                    <a:pt x="153" y="44"/>
                  </a:lnTo>
                  <a:lnTo>
                    <a:pt x="157" y="31"/>
                  </a:lnTo>
                  <a:lnTo>
                    <a:pt x="158" y="24"/>
                  </a:lnTo>
                  <a:lnTo>
                    <a:pt x="158" y="20"/>
                  </a:lnTo>
                  <a:lnTo>
                    <a:pt x="157" y="17"/>
                  </a:lnTo>
                  <a:lnTo>
                    <a:pt x="154" y="15"/>
                  </a:lnTo>
                  <a:lnTo>
                    <a:pt x="151" y="13"/>
                  </a:lnTo>
                  <a:lnTo>
                    <a:pt x="145" y="12"/>
                  </a:lnTo>
                  <a:lnTo>
                    <a:pt x="138" y="12"/>
                  </a:lnTo>
                  <a:lnTo>
                    <a:pt x="138" y="0"/>
                  </a:lnTo>
                  <a:lnTo>
                    <a:pt x="141" y="0"/>
                  </a:lnTo>
                  <a:lnTo>
                    <a:pt x="144" y="0"/>
                  </a:lnTo>
                  <a:lnTo>
                    <a:pt x="162" y="2"/>
                  </a:lnTo>
                  <a:lnTo>
                    <a:pt x="174" y="2"/>
                  </a:lnTo>
                  <a:lnTo>
                    <a:pt x="184" y="2"/>
                  </a:lnTo>
                  <a:lnTo>
                    <a:pt x="201" y="0"/>
                  </a:lnTo>
                  <a:lnTo>
                    <a:pt x="206" y="0"/>
                  </a:lnTo>
                  <a:lnTo>
                    <a:pt x="210" y="0"/>
                  </a:lnTo>
                  <a:lnTo>
                    <a:pt x="210" y="12"/>
                  </a:lnTo>
                  <a:lnTo>
                    <a:pt x="205" y="13"/>
                  </a:lnTo>
                  <a:lnTo>
                    <a:pt x="201" y="13"/>
                  </a:lnTo>
                  <a:lnTo>
                    <a:pt x="197" y="15"/>
                  </a:lnTo>
                  <a:lnTo>
                    <a:pt x="193" y="16"/>
                  </a:lnTo>
                  <a:lnTo>
                    <a:pt x="189" y="21"/>
                  </a:lnTo>
                  <a:lnTo>
                    <a:pt x="183" y="33"/>
                  </a:lnTo>
                  <a:lnTo>
                    <a:pt x="175" y="51"/>
                  </a:lnTo>
                  <a:lnTo>
                    <a:pt x="171" y="64"/>
                  </a:lnTo>
                  <a:lnTo>
                    <a:pt x="167" y="73"/>
                  </a:lnTo>
                  <a:lnTo>
                    <a:pt x="154" y="104"/>
                  </a:lnTo>
                  <a:lnTo>
                    <a:pt x="143" y="131"/>
                  </a:lnTo>
                  <a:lnTo>
                    <a:pt x="134" y="154"/>
                  </a:lnTo>
                  <a:lnTo>
                    <a:pt x="127" y="173"/>
                  </a:lnTo>
                  <a:lnTo>
                    <a:pt x="121" y="189"/>
                  </a:lnTo>
                  <a:lnTo>
                    <a:pt x="117" y="201"/>
                  </a:lnTo>
                  <a:lnTo>
                    <a:pt x="116" y="206"/>
                  </a:lnTo>
                  <a:lnTo>
                    <a:pt x="87" y="206"/>
                  </a:lnTo>
                  <a:lnTo>
                    <a:pt x="86" y="201"/>
                  </a:lnTo>
                  <a:lnTo>
                    <a:pt x="83" y="192"/>
                  </a:lnTo>
                  <a:lnTo>
                    <a:pt x="78" y="176"/>
                  </a:lnTo>
                  <a:lnTo>
                    <a:pt x="71" y="156"/>
                  </a:lnTo>
                  <a:lnTo>
                    <a:pt x="55" y="108"/>
                  </a:lnTo>
                  <a:lnTo>
                    <a:pt x="34" y="53"/>
                  </a:lnTo>
                  <a:lnTo>
                    <a:pt x="32" y="50"/>
                  </a:lnTo>
                  <a:lnTo>
                    <a:pt x="31" y="46"/>
                  </a:lnTo>
                  <a:lnTo>
                    <a:pt x="22" y="26"/>
                  </a:lnTo>
                  <a:lnTo>
                    <a:pt x="13" y="16"/>
                  </a:lnTo>
                  <a:lnTo>
                    <a:pt x="3" y="12"/>
                  </a:lnTo>
                  <a:lnTo>
                    <a:pt x="1" y="12"/>
                  </a:lnTo>
                  <a:lnTo>
                    <a:pt x="0" y="12"/>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4" name="Freeform 97"/>
            <p:cNvSpPr>
              <a:spLocks/>
            </p:cNvSpPr>
            <p:nvPr/>
          </p:nvSpPr>
          <p:spPr bwMode="auto">
            <a:xfrm>
              <a:off x="1704" y="897"/>
              <a:ext cx="90" cy="204"/>
            </a:xfrm>
            <a:custGeom>
              <a:avLst/>
              <a:gdLst>
                <a:gd name="T0" fmla="*/ 26 w 90"/>
                <a:gd name="T1" fmla="*/ 0 h 204"/>
                <a:gd name="T2" fmla="*/ 45 w 90"/>
                <a:gd name="T3" fmla="*/ 2 h 204"/>
                <a:gd name="T4" fmla="*/ 64 w 90"/>
                <a:gd name="T5" fmla="*/ 0 h 204"/>
                <a:gd name="T6" fmla="*/ 89 w 90"/>
                <a:gd name="T7" fmla="*/ 12 h 204"/>
                <a:gd name="T8" fmla="*/ 80 w 90"/>
                <a:gd name="T9" fmla="*/ 13 h 204"/>
                <a:gd name="T10" fmla="*/ 72 w 90"/>
                <a:gd name="T11" fmla="*/ 15 h 204"/>
                <a:gd name="T12" fmla="*/ 68 w 90"/>
                <a:gd name="T13" fmla="*/ 18 h 204"/>
                <a:gd name="T14" fmla="*/ 66 w 90"/>
                <a:gd name="T15" fmla="*/ 26 h 204"/>
                <a:gd name="T16" fmla="*/ 64 w 90"/>
                <a:gd name="T17" fmla="*/ 39 h 204"/>
                <a:gd name="T18" fmla="*/ 63 w 90"/>
                <a:gd name="T19" fmla="*/ 66 h 204"/>
                <a:gd name="T20" fmla="*/ 63 w 90"/>
                <a:gd name="T21" fmla="*/ 145 h 204"/>
                <a:gd name="T22" fmla="*/ 64 w 90"/>
                <a:gd name="T23" fmla="*/ 173 h 204"/>
                <a:gd name="T24" fmla="*/ 66 w 90"/>
                <a:gd name="T25" fmla="*/ 182 h 204"/>
                <a:gd name="T26" fmla="*/ 70 w 90"/>
                <a:gd name="T27" fmla="*/ 187 h 204"/>
                <a:gd name="T28" fmla="*/ 77 w 90"/>
                <a:gd name="T29" fmla="*/ 191 h 204"/>
                <a:gd name="T30" fmla="*/ 86 w 90"/>
                <a:gd name="T31" fmla="*/ 191 h 204"/>
                <a:gd name="T32" fmla="*/ 90 w 90"/>
                <a:gd name="T33" fmla="*/ 204 h 204"/>
                <a:gd name="T34" fmla="*/ 54 w 90"/>
                <a:gd name="T35" fmla="*/ 202 h 204"/>
                <a:gd name="T36" fmla="*/ 36 w 90"/>
                <a:gd name="T37" fmla="*/ 202 h 204"/>
                <a:gd name="T38" fmla="*/ 0 w 90"/>
                <a:gd name="T39" fmla="*/ 204 h 204"/>
                <a:gd name="T40" fmla="*/ 2 w 90"/>
                <a:gd name="T41" fmla="*/ 191 h 204"/>
                <a:gd name="T42" fmla="*/ 13 w 90"/>
                <a:gd name="T43" fmla="*/ 191 h 204"/>
                <a:gd name="T44" fmla="*/ 20 w 90"/>
                <a:gd name="T45" fmla="*/ 187 h 204"/>
                <a:gd name="T46" fmla="*/ 24 w 90"/>
                <a:gd name="T47" fmla="*/ 180 h 204"/>
                <a:gd name="T48" fmla="*/ 26 w 90"/>
                <a:gd name="T49" fmla="*/ 171 h 204"/>
                <a:gd name="T50" fmla="*/ 26 w 90"/>
                <a:gd name="T51" fmla="*/ 138 h 204"/>
                <a:gd name="T52" fmla="*/ 26 w 90"/>
                <a:gd name="T53" fmla="*/ 39 h 204"/>
                <a:gd name="T54" fmla="*/ 24 w 90"/>
                <a:gd name="T55" fmla="*/ 25 h 204"/>
                <a:gd name="T56" fmla="*/ 23 w 90"/>
                <a:gd name="T57" fmla="*/ 18 h 204"/>
                <a:gd name="T58" fmla="*/ 16 w 90"/>
                <a:gd name="T59" fmla="*/ 15 h 204"/>
                <a:gd name="T60" fmla="*/ 9 w 90"/>
                <a:gd name="T61" fmla="*/ 13 h 204"/>
                <a:gd name="T62" fmla="*/ 1 w 90"/>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204"/>
                <a:gd name="T98" fmla="*/ 90 w 90"/>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204">
                  <a:moveTo>
                    <a:pt x="1" y="0"/>
                  </a:moveTo>
                  <a:lnTo>
                    <a:pt x="26" y="0"/>
                  </a:lnTo>
                  <a:lnTo>
                    <a:pt x="36" y="2"/>
                  </a:lnTo>
                  <a:lnTo>
                    <a:pt x="45" y="2"/>
                  </a:lnTo>
                  <a:lnTo>
                    <a:pt x="54" y="2"/>
                  </a:lnTo>
                  <a:lnTo>
                    <a:pt x="64" y="0"/>
                  </a:lnTo>
                  <a:lnTo>
                    <a:pt x="89" y="0"/>
                  </a:lnTo>
                  <a:lnTo>
                    <a:pt x="89" y="12"/>
                  </a:lnTo>
                  <a:lnTo>
                    <a:pt x="85" y="12"/>
                  </a:lnTo>
                  <a:lnTo>
                    <a:pt x="80" y="13"/>
                  </a:lnTo>
                  <a:lnTo>
                    <a:pt x="76" y="13"/>
                  </a:lnTo>
                  <a:lnTo>
                    <a:pt x="72" y="15"/>
                  </a:lnTo>
                  <a:lnTo>
                    <a:pt x="70" y="16"/>
                  </a:lnTo>
                  <a:lnTo>
                    <a:pt x="68" y="18"/>
                  </a:lnTo>
                  <a:lnTo>
                    <a:pt x="67" y="22"/>
                  </a:lnTo>
                  <a:lnTo>
                    <a:pt x="66" y="26"/>
                  </a:lnTo>
                  <a:lnTo>
                    <a:pt x="64" y="31"/>
                  </a:lnTo>
                  <a:lnTo>
                    <a:pt x="64" y="39"/>
                  </a:lnTo>
                  <a:lnTo>
                    <a:pt x="64" y="51"/>
                  </a:lnTo>
                  <a:lnTo>
                    <a:pt x="63" y="66"/>
                  </a:lnTo>
                  <a:lnTo>
                    <a:pt x="63" y="86"/>
                  </a:lnTo>
                  <a:lnTo>
                    <a:pt x="63" y="145"/>
                  </a:lnTo>
                  <a:lnTo>
                    <a:pt x="64" y="162"/>
                  </a:lnTo>
                  <a:lnTo>
                    <a:pt x="64" y="173"/>
                  </a:lnTo>
                  <a:lnTo>
                    <a:pt x="64" y="178"/>
                  </a:lnTo>
                  <a:lnTo>
                    <a:pt x="66" y="182"/>
                  </a:lnTo>
                  <a:lnTo>
                    <a:pt x="67" y="184"/>
                  </a:lnTo>
                  <a:lnTo>
                    <a:pt x="70" y="187"/>
                  </a:lnTo>
                  <a:lnTo>
                    <a:pt x="74" y="189"/>
                  </a:lnTo>
                  <a:lnTo>
                    <a:pt x="77" y="191"/>
                  </a:lnTo>
                  <a:lnTo>
                    <a:pt x="81" y="191"/>
                  </a:lnTo>
                  <a:lnTo>
                    <a:pt x="86" y="191"/>
                  </a:lnTo>
                  <a:lnTo>
                    <a:pt x="90" y="191"/>
                  </a:lnTo>
                  <a:lnTo>
                    <a:pt x="90" y="204"/>
                  </a:lnTo>
                  <a:lnTo>
                    <a:pt x="64" y="202"/>
                  </a:lnTo>
                  <a:lnTo>
                    <a:pt x="54" y="202"/>
                  </a:lnTo>
                  <a:lnTo>
                    <a:pt x="45" y="202"/>
                  </a:lnTo>
                  <a:lnTo>
                    <a:pt x="36" y="202"/>
                  </a:lnTo>
                  <a:lnTo>
                    <a:pt x="26" y="202"/>
                  </a:lnTo>
                  <a:lnTo>
                    <a:pt x="0" y="204"/>
                  </a:lnTo>
                  <a:lnTo>
                    <a:pt x="0" y="191"/>
                  </a:lnTo>
                  <a:lnTo>
                    <a:pt x="2" y="191"/>
                  </a:lnTo>
                  <a:lnTo>
                    <a:pt x="9" y="191"/>
                  </a:lnTo>
                  <a:lnTo>
                    <a:pt x="13" y="191"/>
                  </a:lnTo>
                  <a:lnTo>
                    <a:pt x="16" y="189"/>
                  </a:lnTo>
                  <a:lnTo>
                    <a:pt x="20" y="187"/>
                  </a:lnTo>
                  <a:lnTo>
                    <a:pt x="23" y="184"/>
                  </a:lnTo>
                  <a:lnTo>
                    <a:pt x="24" y="180"/>
                  </a:lnTo>
                  <a:lnTo>
                    <a:pt x="24" y="176"/>
                  </a:lnTo>
                  <a:lnTo>
                    <a:pt x="26" y="171"/>
                  </a:lnTo>
                  <a:lnTo>
                    <a:pt x="26" y="158"/>
                  </a:lnTo>
                  <a:lnTo>
                    <a:pt x="26" y="138"/>
                  </a:lnTo>
                  <a:lnTo>
                    <a:pt x="26" y="55"/>
                  </a:lnTo>
                  <a:lnTo>
                    <a:pt x="26" y="39"/>
                  </a:lnTo>
                  <a:lnTo>
                    <a:pt x="26" y="30"/>
                  </a:lnTo>
                  <a:lnTo>
                    <a:pt x="24" y="25"/>
                  </a:lnTo>
                  <a:lnTo>
                    <a:pt x="24" y="22"/>
                  </a:lnTo>
                  <a:lnTo>
                    <a:pt x="23" y="18"/>
                  </a:lnTo>
                  <a:lnTo>
                    <a:pt x="20" y="16"/>
                  </a:lnTo>
                  <a:lnTo>
                    <a:pt x="16" y="15"/>
                  </a:lnTo>
                  <a:lnTo>
                    <a:pt x="13" y="13"/>
                  </a:lnTo>
                  <a:lnTo>
                    <a:pt x="9" y="13"/>
                  </a:lnTo>
                  <a:lnTo>
                    <a:pt x="3"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5" name="Freeform 98"/>
            <p:cNvSpPr>
              <a:spLocks/>
            </p:cNvSpPr>
            <p:nvPr/>
          </p:nvSpPr>
          <p:spPr bwMode="auto">
            <a:xfrm>
              <a:off x="1815" y="893"/>
              <a:ext cx="142" cy="211"/>
            </a:xfrm>
            <a:custGeom>
              <a:avLst/>
              <a:gdLst>
                <a:gd name="T0" fmla="*/ 105 w 142"/>
                <a:gd name="T1" fmla="*/ 3 h 211"/>
                <a:gd name="T2" fmla="*/ 131 w 142"/>
                <a:gd name="T3" fmla="*/ 13 h 211"/>
                <a:gd name="T4" fmla="*/ 136 w 142"/>
                <a:gd name="T5" fmla="*/ 57 h 211"/>
                <a:gd name="T6" fmla="*/ 117 w 142"/>
                <a:gd name="T7" fmla="*/ 43 h 211"/>
                <a:gd name="T8" fmla="*/ 96 w 142"/>
                <a:gd name="T9" fmla="*/ 24 h 211"/>
                <a:gd name="T10" fmla="*/ 62 w 142"/>
                <a:gd name="T11" fmla="*/ 24 h 211"/>
                <a:gd name="T12" fmla="*/ 47 w 142"/>
                <a:gd name="T13" fmla="*/ 33 h 211"/>
                <a:gd name="T14" fmla="*/ 42 w 142"/>
                <a:gd name="T15" fmla="*/ 43 h 211"/>
                <a:gd name="T16" fmla="*/ 42 w 142"/>
                <a:gd name="T17" fmla="*/ 55 h 211"/>
                <a:gd name="T18" fmla="*/ 46 w 142"/>
                <a:gd name="T19" fmla="*/ 64 h 211"/>
                <a:gd name="T20" fmla="*/ 53 w 142"/>
                <a:gd name="T21" fmla="*/ 72 h 211"/>
                <a:gd name="T22" fmla="*/ 68 w 142"/>
                <a:gd name="T23" fmla="*/ 79 h 211"/>
                <a:gd name="T24" fmla="*/ 96 w 142"/>
                <a:gd name="T25" fmla="*/ 90 h 211"/>
                <a:gd name="T26" fmla="*/ 121 w 142"/>
                <a:gd name="T27" fmla="*/ 103 h 211"/>
                <a:gd name="T28" fmla="*/ 139 w 142"/>
                <a:gd name="T29" fmla="*/ 127 h 211"/>
                <a:gd name="T30" fmla="*/ 139 w 142"/>
                <a:gd name="T31" fmla="*/ 162 h 211"/>
                <a:gd name="T32" fmla="*/ 118 w 142"/>
                <a:gd name="T33" fmla="*/ 193 h 211"/>
                <a:gd name="T34" fmla="*/ 81 w 142"/>
                <a:gd name="T35" fmla="*/ 209 h 211"/>
                <a:gd name="T36" fmla="*/ 30 w 142"/>
                <a:gd name="T37" fmla="*/ 209 h 211"/>
                <a:gd name="T38" fmla="*/ 5 w 142"/>
                <a:gd name="T39" fmla="*/ 200 h 211"/>
                <a:gd name="T40" fmla="*/ 5 w 142"/>
                <a:gd name="T41" fmla="*/ 193 h 211"/>
                <a:gd name="T42" fmla="*/ 0 w 142"/>
                <a:gd name="T43" fmla="*/ 147 h 211"/>
                <a:gd name="T44" fmla="*/ 18 w 142"/>
                <a:gd name="T45" fmla="*/ 160 h 211"/>
                <a:gd name="T46" fmla="*/ 31 w 142"/>
                <a:gd name="T47" fmla="*/ 180 h 211"/>
                <a:gd name="T48" fmla="*/ 52 w 142"/>
                <a:gd name="T49" fmla="*/ 189 h 211"/>
                <a:gd name="T50" fmla="*/ 83 w 142"/>
                <a:gd name="T51" fmla="*/ 188 h 211"/>
                <a:gd name="T52" fmla="*/ 103 w 142"/>
                <a:gd name="T53" fmla="*/ 171 h 211"/>
                <a:gd name="T54" fmla="*/ 101 w 142"/>
                <a:gd name="T55" fmla="*/ 145 h 211"/>
                <a:gd name="T56" fmla="*/ 69 w 142"/>
                <a:gd name="T57" fmla="*/ 125 h 211"/>
                <a:gd name="T58" fmla="*/ 56 w 142"/>
                <a:gd name="T59" fmla="*/ 120 h 211"/>
                <a:gd name="T60" fmla="*/ 18 w 142"/>
                <a:gd name="T61" fmla="*/ 96 h 211"/>
                <a:gd name="T62" fmla="*/ 7 w 142"/>
                <a:gd name="T63" fmla="*/ 63 h 211"/>
                <a:gd name="T64" fmla="*/ 16 w 142"/>
                <a:gd name="T65" fmla="*/ 30 h 211"/>
                <a:gd name="T66" fmla="*/ 43 w 142"/>
                <a:gd name="T67" fmla="*/ 8 h 211"/>
                <a:gd name="T68" fmla="*/ 82 w 142"/>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211"/>
                <a:gd name="T107" fmla="*/ 142 w 14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211">
                  <a:moveTo>
                    <a:pt x="82" y="0"/>
                  </a:moveTo>
                  <a:lnTo>
                    <a:pt x="105" y="3"/>
                  </a:lnTo>
                  <a:lnTo>
                    <a:pt x="131" y="10"/>
                  </a:lnTo>
                  <a:lnTo>
                    <a:pt x="131" y="13"/>
                  </a:lnTo>
                  <a:lnTo>
                    <a:pt x="132" y="34"/>
                  </a:lnTo>
                  <a:lnTo>
                    <a:pt x="136" y="57"/>
                  </a:lnTo>
                  <a:lnTo>
                    <a:pt x="122" y="59"/>
                  </a:lnTo>
                  <a:lnTo>
                    <a:pt x="117" y="43"/>
                  </a:lnTo>
                  <a:lnTo>
                    <a:pt x="109" y="32"/>
                  </a:lnTo>
                  <a:lnTo>
                    <a:pt x="96" y="24"/>
                  </a:lnTo>
                  <a:lnTo>
                    <a:pt x="79" y="22"/>
                  </a:lnTo>
                  <a:lnTo>
                    <a:pt x="62" y="24"/>
                  </a:lnTo>
                  <a:lnTo>
                    <a:pt x="51" y="29"/>
                  </a:lnTo>
                  <a:lnTo>
                    <a:pt x="47" y="33"/>
                  </a:lnTo>
                  <a:lnTo>
                    <a:pt x="44" y="38"/>
                  </a:lnTo>
                  <a:lnTo>
                    <a:pt x="42" y="43"/>
                  </a:lnTo>
                  <a:lnTo>
                    <a:pt x="42" y="50"/>
                  </a:lnTo>
                  <a:lnTo>
                    <a:pt x="42" y="55"/>
                  </a:lnTo>
                  <a:lnTo>
                    <a:pt x="43" y="60"/>
                  </a:lnTo>
                  <a:lnTo>
                    <a:pt x="46" y="64"/>
                  </a:lnTo>
                  <a:lnTo>
                    <a:pt x="48" y="68"/>
                  </a:lnTo>
                  <a:lnTo>
                    <a:pt x="53" y="72"/>
                  </a:lnTo>
                  <a:lnTo>
                    <a:pt x="59" y="76"/>
                  </a:lnTo>
                  <a:lnTo>
                    <a:pt x="68" y="79"/>
                  </a:lnTo>
                  <a:lnTo>
                    <a:pt x="81" y="85"/>
                  </a:lnTo>
                  <a:lnTo>
                    <a:pt x="96" y="90"/>
                  </a:lnTo>
                  <a:lnTo>
                    <a:pt x="105" y="94"/>
                  </a:lnTo>
                  <a:lnTo>
                    <a:pt x="121" y="103"/>
                  </a:lnTo>
                  <a:lnTo>
                    <a:pt x="132" y="113"/>
                  </a:lnTo>
                  <a:lnTo>
                    <a:pt x="139" y="127"/>
                  </a:lnTo>
                  <a:lnTo>
                    <a:pt x="142" y="143"/>
                  </a:lnTo>
                  <a:lnTo>
                    <a:pt x="139" y="162"/>
                  </a:lnTo>
                  <a:lnTo>
                    <a:pt x="131" y="179"/>
                  </a:lnTo>
                  <a:lnTo>
                    <a:pt x="118" y="193"/>
                  </a:lnTo>
                  <a:lnTo>
                    <a:pt x="101" y="204"/>
                  </a:lnTo>
                  <a:lnTo>
                    <a:pt x="81" y="209"/>
                  </a:lnTo>
                  <a:lnTo>
                    <a:pt x="56" y="211"/>
                  </a:lnTo>
                  <a:lnTo>
                    <a:pt x="30" y="209"/>
                  </a:lnTo>
                  <a:lnTo>
                    <a:pt x="5" y="201"/>
                  </a:lnTo>
                  <a:lnTo>
                    <a:pt x="5" y="200"/>
                  </a:lnTo>
                  <a:lnTo>
                    <a:pt x="5" y="197"/>
                  </a:lnTo>
                  <a:lnTo>
                    <a:pt x="5" y="193"/>
                  </a:lnTo>
                  <a:lnTo>
                    <a:pt x="4" y="171"/>
                  </a:lnTo>
                  <a:lnTo>
                    <a:pt x="0" y="147"/>
                  </a:lnTo>
                  <a:lnTo>
                    <a:pt x="14" y="143"/>
                  </a:lnTo>
                  <a:lnTo>
                    <a:pt x="18" y="160"/>
                  </a:lnTo>
                  <a:lnTo>
                    <a:pt x="25" y="171"/>
                  </a:lnTo>
                  <a:lnTo>
                    <a:pt x="31" y="180"/>
                  </a:lnTo>
                  <a:lnTo>
                    <a:pt x="40" y="186"/>
                  </a:lnTo>
                  <a:lnTo>
                    <a:pt x="52" y="189"/>
                  </a:lnTo>
                  <a:lnTo>
                    <a:pt x="66" y="191"/>
                  </a:lnTo>
                  <a:lnTo>
                    <a:pt x="83" y="188"/>
                  </a:lnTo>
                  <a:lnTo>
                    <a:pt x="95" y="182"/>
                  </a:lnTo>
                  <a:lnTo>
                    <a:pt x="103" y="171"/>
                  </a:lnTo>
                  <a:lnTo>
                    <a:pt x="105" y="158"/>
                  </a:lnTo>
                  <a:lnTo>
                    <a:pt x="101" y="145"/>
                  </a:lnTo>
                  <a:lnTo>
                    <a:pt x="90" y="134"/>
                  </a:lnTo>
                  <a:lnTo>
                    <a:pt x="69" y="125"/>
                  </a:lnTo>
                  <a:lnTo>
                    <a:pt x="61" y="122"/>
                  </a:lnTo>
                  <a:lnTo>
                    <a:pt x="56" y="120"/>
                  </a:lnTo>
                  <a:lnTo>
                    <a:pt x="33" y="109"/>
                  </a:lnTo>
                  <a:lnTo>
                    <a:pt x="18" y="96"/>
                  </a:lnTo>
                  <a:lnTo>
                    <a:pt x="9" y="81"/>
                  </a:lnTo>
                  <a:lnTo>
                    <a:pt x="7" y="63"/>
                  </a:lnTo>
                  <a:lnTo>
                    <a:pt x="9" y="46"/>
                  </a:lnTo>
                  <a:lnTo>
                    <a:pt x="16" y="30"/>
                  </a:lnTo>
                  <a:lnTo>
                    <a:pt x="27" y="17"/>
                  </a:lnTo>
                  <a:lnTo>
                    <a:pt x="43" y="8"/>
                  </a:lnTo>
                  <a:lnTo>
                    <a:pt x="61" y="3"/>
                  </a:lnTo>
                  <a:lnTo>
                    <a:pt x="8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6" name="Freeform 99"/>
            <p:cNvSpPr>
              <a:spLocks/>
            </p:cNvSpPr>
            <p:nvPr/>
          </p:nvSpPr>
          <p:spPr bwMode="auto">
            <a:xfrm>
              <a:off x="1980" y="897"/>
              <a:ext cx="91" cy="204"/>
            </a:xfrm>
            <a:custGeom>
              <a:avLst/>
              <a:gdLst>
                <a:gd name="T0" fmla="*/ 26 w 91"/>
                <a:gd name="T1" fmla="*/ 0 h 204"/>
                <a:gd name="T2" fmla="*/ 45 w 91"/>
                <a:gd name="T3" fmla="*/ 2 h 204"/>
                <a:gd name="T4" fmla="*/ 65 w 91"/>
                <a:gd name="T5" fmla="*/ 0 h 204"/>
                <a:gd name="T6" fmla="*/ 88 w 91"/>
                <a:gd name="T7" fmla="*/ 12 h 204"/>
                <a:gd name="T8" fmla="*/ 80 w 91"/>
                <a:gd name="T9" fmla="*/ 13 h 204"/>
                <a:gd name="T10" fmla="*/ 73 w 91"/>
                <a:gd name="T11" fmla="*/ 15 h 204"/>
                <a:gd name="T12" fmla="*/ 69 w 91"/>
                <a:gd name="T13" fmla="*/ 18 h 204"/>
                <a:gd name="T14" fmla="*/ 66 w 91"/>
                <a:gd name="T15" fmla="*/ 26 h 204"/>
                <a:gd name="T16" fmla="*/ 65 w 91"/>
                <a:gd name="T17" fmla="*/ 39 h 204"/>
                <a:gd name="T18" fmla="*/ 63 w 91"/>
                <a:gd name="T19" fmla="*/ 66 h 204"/>
                <a:gd name="T20" fmla="*/ 63 w 91"/>
                <a:gd name="T21" fmla="*/ 145 h 204"/>
                <a:gd name="T22" fmla="*/ 65 w 91"/>
                <a:gd name="T23" fmla="*/ 173 h 204"/>
                <a:gd name="T24" fmla="*/ 66 w 91"/>
                <a:gd name="T25" fmla="*/ 182 h 204"/>
                <a:gd name="T26" fmla="*/ 70 w 91"/>
                <a:gd name="T27" fmla="*/ 187 h 204"/>
                <a:gd name="T28" fmla="*/ 78 w 91"/>
                <a:gd name="T29" fmla="*/ 191 h 204"/>
                <a:gd name="T30" fmla="*/ 87 w 91"/>
                <a:gd name="T31" fmla="*/ 191 h 204"/>
                <a:gd name="T32" fmla="*/ 91 w 91"/>
                <a:gd name="T33" fmla="*/ 204 h 204"/>
                <a:gd name="T34" fmla="*/ 53 w 91"/>
                <a:gd name="T35" fmla="*/ 202 h 204"/>
                <a:gd name="T36" fmla="*/ 36 w 91"/>
                <a:gd name="T37" fmla="*/ 202 h 204"/>
                <a:gd name="T38" fmla="*/ 0 w 91"/>
                <a:gd name="T39" fmla="*/ 204 h 204"/>
                <a:gd name="T40" fmla="*/ 2 w 91"/>
                <a:gd name="T41" fmla="*/ 191 h 204"/>
                <a:gd name="T42" fmla="*/ 13 w 91"/>
                <a:gd name="T43" fmla="*/ 191 h 204"/>
                <a:gd name="T44" fmla="*/ 21 w 91"/>
                <a:gd name="T45" fmla="*/ 187 h 204"/>
                <a:gd name="T46" fmla="*/ 23 w 91"/>
                <a:gd name="T47" fmla="*/ 180 h 204"/>
                <a:gd name="T48" fmla="*/ 26 w 91"/>
                <a:gd name="T49" fmla="*/ 171 h 204"/>
                <a:gd name="T50" fmla="*/ 26 w 91"/>
                <a:gd name="T51" fmla="*/ 138 h 204"/>
                <a:gd name="T52" fmla="*/ 26 w 91"/>
                <a:gd name="T53" fmla="*/ 39 h 204"/>
                <a:gd name="T54" fmla="*/ 25 w 91"/>
                <a:gd name="T55" fmla="*/ 25 h 204"/>
                <a:gd name="T56" fmla="*/ 23 w 91"/>
                <a:gd name="T57" fmla="*/ 18 h 204"/>
                <a:gd name="T58" fmla="*/ 17 w 91"/>
                <a:gd name="T59" fmla="*/ 15 h 204"/>
                <a:gd name="T60" fmla="*/ 9 w 91"/>
                <a:gd name="T61" fmla="*/ 13 h 204"/>
                <a:gd name="T62" fmla="*/ 1 w 91"/>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0"/>
                  </a:lnTo>
                  <a:lnTo>
                    <a:pt x="36" y="2"/>
                  </a:lnTo>
                  <a:lnTo>
                    <a:pt x="45" y="2"/>
                  </a:lnTo>
                  <a:lnTo>
                    <a:pt x="54" y="2"/>
                  </a:lnTo>
                  <a:lnTo>
                    <a:pt x="65" y="0"/>
                  </a:lnTo>
                  <a:lnTo>
                    <a:pt x="88" y="0"/>
                  </a:lnTo>
                  <a:lnTo>
                    <a:pt x="88" y="12"/>
                  </a:lnTo>
                  <a:lnTo>
                    <a:pt x="86" y="12"/>
                  </a:lnTo>
                  <a:lnTo>
                    <a:pt x="80" y="13"/>
                  </a:lnTo>
                  <a:lnTo>
                    <a:pt x="75" y="13"/>
                  </a:lnTo>
                  <a:lnTo>
                    <a:pt x="73" y="15"/>
                  </a:lnTo>
                  <a:lnTo>
                    <a:pt x="70" y="16"/>
                  </a:lnTo>
                  <a:lnTo>
                    <a:pt x="69" y="18"/>
                  </a:lnTo>
                  <a:lnTo>
                    <a:pt x="66" y="22"/>
                  </a:lnTo>
                  <a:lnTo>
                    <a:pt x="66" y="26"/>
                  </a:lnTo>
                  <a:lnTo>
                    <a:pt x="65" y="31"/>
                  </a:lnTo>
                  <a:lnTo>
                    <a:pt x="65" y="39"/>
                  </a:lnTo>
                  <a:lnTo>
                    <a:pt x="63" y="51"/>
                  </a:lnTo>
                  <a:lnTo>
                    <a:pt x="63" y="66"/>
                  </a:lnTo>
                  <a:lnTo>
                    <a:pt x="63" y="86"/>
                  </a:lnTo>
                  <a:lnTo>
                    <a:pt x="63" y="145"/>
                  </a:lnTo>
                  <a:lnTo>
                    <a:pt x="63" y="162"/>
                  </a:lnTo>
                  <a:lnTo>
                    <a:pt x="65" y="173"/>
                  </a:lnTo>
                  <a:lnTo>
                    <a:pt x="65" y="178"/>
                  </a:lnTo>
                  <a:lnTo>
                    <a:pt x="66" y="182"/>
                  </a:lnTo>
                  <a:lnTo>
                    <a:pt x="67" y="184"/>
                  </a:lnTo>
                  <a:lnTo>
                    <a:pt x="70" y="187"/>
                  </a:lnTo>
                  <a:lnTo>
                    <a:pt x="74" y="189"/>
                  </a:lnTo>
                  <a:lnTo>
                    <a:pt x="78" y="191"/>
                  </a:lnTo>
                  <a:lnTo>
                    <a:pt x="82" y="191"/>
                  </a:lnTo>
                  <a:lnTo>
                    <a:pt x="87" y="191"/>
                  </a:lnTo>
                  <a:lnTo>
                    <a:pt x="91" y="191"/>
                  </a:lnTo>
                  <a:lnTo>
                    <a:pt x="91" y="204"/>
                  </a:lnTo>
                  <a:lnTo>
                    <a:pt x="63" y="202"/>
                  </a:lnTo>
                  <a:lnTo>
                    <a:pt x="53" y="202"/>
                  </a:lnTo>
                  <a:lnTo>
                    <a:pt x="45" y="202"/>
                  </a:lnTo>
                  <a:lnTo>
                    <a:pt x="36" y="202"/>
                  </a:lnTo>
                  <a:lnTo>
                    <a:pt x="26" y="202"/>
                  </a:lnTo>
                  <a:lnTo>
                    <a:pt x="0" y="204"/>
                  </a:lnTo>
                  <a:lnTo>
                    <a:pt x="0" y="191"/>
                  </a:lnTo>
                  <a:lnTo>
                    <a:pt x="2" y="191"/>
                  </a:lnTo>
                  <a:lnTo>
                    <a:pt x="9" y="191"/>
                  </a:lnTo>
                  <a:lnTo>
                    <a:pt x="13" y="191"/>
                  </a:lnTo>
                  <a:lnTo>
                    <a:pt x="17" y="189"/>
                  </a:lnTo>
                  <a:lnTo>
                    <a:pt x="21" y="187"/>
                  </a:lnTo>
                  <a:lnTo>
                    <a:pt x="23" y="184"/>
                  </a:lnTo>
                  <a:lnTo>
                    <a:pt x="23" y="180"/>
                  </a:lnTo>
                  <a:lnTo>
                    <a:pt x="25" y="176"/>
                  </a:lnTo>
                  <a:lnTo>
                    <a:pt x="26" y="171"/>
                  </a:lnTo>
                  <a:lnTo>
                    <a:pt x="26" y="158"/>
                  </a:lnTo>
                  <a:lnTo>
                    <a:pt x="26" y="138"/>
                  </a:lnTo>
                  <a:lnTo>
                    <a:pt x="26" y="55"/>
                  </a:lnTo>
                  <a:lnTo>
                    <a:pt x="26" y="39"/>
                  </a:lnTo>
                  <a:lnTo>
                    <a:pt x="26" y="30"/>
                  </a:lnTo>
                  <a:lnTo>
                    <a:pt x="25" y="25"/>
                  </a:lnTo>
                  <a:lnTo>
                    <a:pt x="25" y="22"/>
                  </a:lnTo>
                  <a:lnTo>
                    <a:pt x="23" y="18"/>
                  </a:lnTo>
                  <a:lnTo>
                    <a:pt x="21" y="16"/>
                  </a:lnTo>
                  <a:lnTo>
                    <a:pt x="17" y="15"/>
                  </a:lnTo>
                  <a:lnTo>
                    <a:pt x="13" y="13"/>
                  </a:lnTo>
                  <a:lnTo>
                    <a:pt x="9" y="13"/>
                  </a:lnTo>
                  <a:lnTo>
                    <a:pt x="4"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7" name="Freeform 100"/>
            <p:cNvSpPr>
              <a:spLocks noEditPoints="1"/>
            </p:cNvSpPr>
            <p:nvPr/>
          </p:nvSpPr>
          <p:spPr bwMode="auto">
            <a:xfrm>
              <a:off x="2090" y="891"/>
              <a:ext cx="212" cy="215"/>
            </a:xfrm>
            <a:custGeom>
              <a:avLst/>
              <a:gdLst>
                <a:gd name="T0" fmla="*/ 104 w 212"/>
                <a:gd name="T1" fmla="*/ 22 h 215"/>
                <a:gd name="T2" fmla="*/ 87 w 212"/>
                <a:gd name="T3" fmla="*/ 24 h 215"/>
                <a:gd name="T4" fmla="*/ 72 w 212"/>
                <a:gd name="T5" fmla="*/ 31 h 215"/>
                <a:gd name="T6" fmla="*/ 60 w 212"/>
                <a:gd name="T7" fmla="*/ 44 h 215"/>
                <a:gd name="T8" fmla="*/ 51 w 212"/>
                <a:gd name="T9" fmla="*/ 59 h 215"/>
                <a:gd name="T10" fmla="*/ 44 w 212"/>
                <a:gd name="T11" fmla="*/ 80 h 215"/>
                <a:gd name="T12" fmla="*/ 43 w 212"/>
                <a:gd name="T13" fmla="*/ 103 h 215"/>
                <a:gd name="T14" fmla="*/ 44 w 212"/>
                <a:gd name="T15" fmla="*/ 128 h 215"/>
                <a:gd name="T16" fmla="*/ 51 w 212"/>
                <a:gd name="T17" fmla="*/ 150 h 215"/>
                <a:gd name="T18" fmla="*/ 61 w 212"/>
                <a:gd name="T19" fmla="*/ 168 h 215"/>
                <a:gd name="T20" fmla="*/ 74 w 212"/>
                <a:gd name="T21" fmla="*/ 182 h 215"/>
                <a:gd name="T22" fmla="*/ 90 w 212"/>
                <a:gd name="T23" fmla="*/ 190 h 215"/>
                <a:gd name="T24" fmla="*/ 108 w 212"/>
                <a:gd name="T25" fmla="*/ 193 h 215"/>
                <a:gd name="T26" fmla="*/ 126 w 212"/>
                <a:gd name="T27" fmla="*/ 190 h 215"/>
                <a:gd name="T28" fmla="*/ 140 w 212"/>
                <a:gd name="T29" fmla="*/ 184 h 215"/>
                <a:gd name="T30" fmla="*/ 152 w 212"/>
                <a:gd name="T31" fmla="*/ 171 h 215"/>
                <a:gd name="T32" fmla="*/ 161 w 212"/>
                <a:gd name="T33" fmla="*/ 155 h 215"/>
                <a:gd name="T34" fmla="*/ 168 w 212"/>
                <a:gd name="T35" fmla="*/ 135 h 215"/>
                <a:gd name="T36" fmla="*/ 169 w 212"/>
                <a:gd name="T37" fmla="*/ 111 h 215"/>
                <a:gd name="T38" fmla="*/ 168 w 212"/>
                <a:gd name="T39" fmla="*/ 87 h 215"/>
                <a:gd name="T40" fmla="*/ 161 w 212"/>
                <a:gd name="T41" fmla="*/ 65 h 215"/>
                <a:gd name="T42" fmla="*/ 151 w 212"/>
                <a:gd name="T43" fmla="*/ 46 h 215"/>
                <a:gd name="T44" fmla="*/ 138 w 212"/>
                <a:gd name="T45" fmla="*/ 32 h 215"/>
                <a:gd name="T46" fmla="*/ 122 w 212"/>
                <a:gd name="T47" fmla="*/ 24 h 215"/>
                <a:gd name="T48" fmla="*/ 104 w 212"/>
                <a:gd name="T49" fmla="*/ 22 h 215"/>
                <a:gd name="T50" fmla="*/ 107 w 212"/>
                <a:gd name="T51" fmla="*/ 0 h 215"/>
                <a:gd name="T52" fmla="*/ 127 w 212"/>
                <a:gd name="T53" fmla="*/ 2 h 215"/>
                <a:gd name="T54" fmla="*/ 145 w 212"/>
                <a:gd name="T55" fmla="*/ 6 h 215"/>
                <a:gd name="T56" fmla="*/ 161 w 212"/>
                <a:gd name="T57" fmla="*/ 14 h 215"/>
                <a:gd name="T58" fmla="*/ 177 w 212"/>
                <a:gd name="T59" fmla="*/ 26 h 215"/>
                <a:gd name="T60" fmla="*/ 191 w 212"/>
                <a:gd name="T61" fmla="*/ 43 h 215"/>
                <a:gd name="T62" fmla="*/ 203 w 212"/>
                <a:gd name="T63" fmla="*/ 62 h 215"/>
                <a:gd name="T64" fmla="*/ 209 w 212"/>
                <a:gd name="T65" fmla="*/ 84 h 215"/>
                <a:gd name="T66" fmla="*/ 212 w 212"/>
                <a:gd name="T67" fmla="*/ 106 h 215"/>
                <a:gd name="T68" fmla="*/ 208 w 212"/>
                <a:gd name="T69" fmla="*/ 136 h 215"/>
                <a:gd name="T70" fmla="*/ 197 w 212"/>
                <a:gd name="T71" fmla="*/ 162 h 215"/>
                <a:gd name="T72" fmla="*/ 180 w 212"/>
                <a:gd name="T73" fmla="*/ 184 h 215"/>
                <a:gd name="T74" fmla="*/ 165 w 212"/>
                <a:gd name="T75" fmla="*/ 198 h 215"/>
                <a:gd name="T76" fmla="*/ 147 w 212"/>
                <a:gd name="T77" fmla="*/ 207 h 215"/>
                <a:gd name="T78" fmla="*/ 127 w 212"/>
                <a:gd name="T79" fmla="*/ 213 h 215"/>
                <a:gd name="T80" fmla="*/ 105 w 212"/>
                <a:gd name="T81" fmla="*/ 215 h 215"/>
                <a:gd name="T82" fmla="*/ 83 w 212"/>
                <a:gd name="T83" fmla="*/ 213 h 215"/>
                <a:gd name="T84" fmla="*/ 62 w 212"/>
                <a:gd name="T85" fmla="*/ 207 h 215"/>
                <a:gd name="T86" fmla="*/ 44 w 212"/>
                <a:gd name="T87" fmla="*/ 197 h 215"/>
                <a:gd name="T88" fmla="*/ 29 w 212"/>
                <a:gd name="T89" fmla="*/ 182 h 215"/>
                <a:gd name="T90" fmla="*/ 17 w 212"/>
                <a:gd name="T91" fmla="*/ 167 h 215"/>
                <a:gd name="T92" fmla="*/ 8 w 212"/>
                <a:gd name="T93" fmla="*/ 149 h 215"/>
                <a:gd name="T94" fmla="*/ 3 w 212"/>
                <a:gd name="T95" fmla="*/ 129 h 215"/>
                <a:gd name="T96" fmla="*/ 0 w 212"/>
                <a:gd name="T97" fmla="*/ 107 h 215"/>
                <a:gd name="T98" fmla="*/ 3 w 212"/>
                <a:gd name="T99" fmla="*/ 85 h 215"/>
                <a:gd name="T100" fmla="*/ 9 w 212"/>
                <a:gd name="T101" fmla="*/ 63 h 215"/>
                <a:gd name="T102" fmla="*/ 21 w 212"/>
                <a:gd name="T103" fmla="*/ 44 h 215"/>
                <a:gd name="T104" fmla="*/ 35 w 212"/>
                <a:gd name="T105" fmla="*/ 27 h 215"/>
                <a:gd name="T106" fmla="*/ 51 w 212"/>
                <a:gd name="T107" fmla="*/ 17 h 215"/>
                <a:gd name="T108" fmla="*/ 69 w 212"/>
                <a:gd name="T109" fmla="*/ 8 h 215"/>
                <a:gd name="T110" fmla="*/ 87 w 212"/>
                <a:gd name="T111" fmla="*/ 2 h 215"/>
                <a:gd name="T112" fmla="*/ 107 w 212"/>
                <a:gd name="T113" fmla="*/ 0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2"/>
                <a:gd name="T172" fmla="*/ 0 h 215"/>
                <a:gd name="T173" fmla="*/ 212 w 212"/>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2" h="215">
                  <a:moveTo>
                    <a:pt x="104" y="22"/>
                  </a:moveTo>
                  <a:lnTo>
                    <a:pt x="87" y="24"/>
                  </a:lnTo>
                  <a:lnTo>
                    <a:pt x="72" y="31"/>
                  </a:lnTo>
                  <a:lnTo>
                    <a:pt x="60" y="44"/>
                  </a:lnTo>
                  <a:lnTo>
                    <a:pt x="51" y="59"/>
                  </a:lnTo>
                  <a:lnTo>
                    <a:pt x="44" y="80"/>
                  </a:lnTo>
                  <a:lnTo>
                    <a:pt x="43" y="103"/>
                  </a:lnTo>
                  <a:lnTo>
                    <a:pt x="44" y="128"/>
                  </a:lnTo>
                  <a:lnTo>
                    <a:pt x="51" y="150"/>
                  </a:lnTo>
                  <a:lnTo>
                    <a:pt x="61" y="168"/>
                  </a:lnTo>
                  <a:lnTo>
                    <a:pt x="74" y="182"/>
                  </a:lnTo>
                  <a:lnTo>
                    <a:pt x="90" y="190"/>
                  </a:lnTo>
                  <a:lnTo>
                    <a:pt x="108" y="193"/>
                  </a:lnTo>
                  <a:lnTo>
                    <a:pt x="126" y="190"/>
                  </a:lnTo>
                  <a:lnTo>
                    <a:pt x="140" y="184"/>
                  </a:lnTo>
                  <a:lnTo>
                    <a:pt x="152" y="171"/>
                  </a:lnTo>
                  <a:lnTo>
                    <a:pt x="161" y="155"/>
                  </a:lnTo>
                  <a:lnTo>
                    <a:pt x="168" y="135"/>
                  </a:lnTo>
                  <a:lnTo>
                    <a:pt x="169" y="111"/>
                  </a:lnTo>
                  <a:lnTo>
                    <a:pt x="168" y="87"/>
                  </a:lnTo>
                  <a:lnTo>
                    <a:pt x="161" y="65"/>
                  </a:lnTo>
                  <a:lnTo>
                    <a:pt x="151" y="46"/>
                  </a:lnTo>
                  <a:lnTo>
                    <a:pt x="138" y="32"/>
                  </a:lnTo>
                  <a:lnTo>
                    <a:pt x="122" y="24"/>
                  </a:lnTo>
                  <a:lnTo>
                    <a:pt x="104" y="22"/>
                  </a:lnTo>
                  <a:close/>
                  <a:moveTo>
                    <a:pt x="107" y="0"/>
                  </a:moveTo>
                  <a:lnTo>
                    <a:pt x="127" y="2"/>
                  </a:lnTo>
                  <a:lnTo>
                    <a:pt x="145" y="6"/>
                  </a:lnTo>
                  <a:lnTo>
                    <a:pt x="161" y="14"/>
                  </a:lnTo>
                  <a:lnTo>
                    <a:pt x="177" y="26"/>
                  </a:lnTo>
                  <a:lnTo>
                    <a:pt x="191" y="43"/>
                  </a:lnTo>
                  <a:lnTo>
                    <a:pt x="203" y="62"/>
                  </a:lnTo>
                  <a:lnTo>
                    <a:pt x="209" y="84"/>
                  </a:lnTo>
                  <a:lnTo>
                    <a:pt x="212" y="106"/>
                  </a:lnTo>
                  <a:lnTo>
                    <a:pt x="208" y="136"/>
                  </a:lnTo>
                  <a:lnTo>
                    <a:pt x="197" y="162"/>
                  </a:lnTo>
                  <a:lnTo>
                    <a:pt x="180" y="184"/>
                  </a:lnTo>
                  <a:lnTo>
                    <a:pt x="165" y="198"/>
                  </a:lnTo>
                  <a:lnTo>
                    <a:pt x="147" y="207"/>
                  </a:lnTo>
                  <a:lnTo>
                    <a:pt x="127" y="213"/>
                  </a:lnTo>
                  <a:lnTo>
                    <a:pt x="105" y="215"/>
                  </a:lnTo>
                  <a:lnTo>
                    <a:pt x="83" y="213"/>
                  </a:lnTo>
                  <a:lnTo>
                    <a:pt x="62" y="207"/>
                  </a:lnTo>
                  <a:lnTo>
                    <a:pt x="44" y="197"/>
                  </a:lnTo>
                  <a:lnTo>
                    <a:pt x="29" y="182"/>
                  </a:lnTo>
                  <a:lnTo>
                    <a:pt x="17" y="167"/>
                  </a:lnTo>
                  <a:lnTo>
                    <a:pt x="8" y="149"/>
                  </a:lnTo>
                  <a:lnTo>
                    <a:pt x="3" y="129"/>
                  </a:lnTo>
                  <a:lnTo>
                    <a:pt x="0" y="107"/>
                  </a:lnTo>
                  <a:lnTo>
                    <a:pt x="3" y="85"/>
                  </a:lnTo>
                  <a:lnTo>
                    <a:pt x="9" y="63"/>
                  </a:lnTo>
                  <a:lnTo>
                    <a:pt x="21" y="44"/>
                  </a:lnTo>
                  <a:lnTo>
                    <a:pt x="35" y="27"/>
                  </a:lnTo>
                  <a:lnTo>
                    <a:pt x="51" y="17"/>
                  </a:lnTo>
                  <a:lnTo>
                    <a:pt x="69" y="8"/>
                  </a:lnTo>
                  <a:lnTo>
                    <a:pt x="87" y="2"/>
                  </a:lnTo>
                  <a:lnTo>
                    <a:pt x="107"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8" name="Freeform 101"/>
            <p:cNvSpPr>
              <a:spLocks/>
            </p:cNvSpPr>
            <p:nvPr/>
          </p:nvSpPr>
          <p:spPr bwMode="auto">
            <a:xfrm>
              <a:off x="2320" y="897"/>
              <a:ext cx="223" cy="206"/>
            </a:xfrm>
            <a:custGeom>
              <a:avLst/>
              <a:gdLst>
                <a:gd name="T0" fmla="*/ 4 w 223"/>
                <a:gd name="T1" fmla="*/ 0 h 206"/>
                <a:gd name="T2" fmla="*/ 15 w 223"/>
                <a:gd name="T3" fmla="*/ 0 h 206"/>
                <a:gd name="T4" fmla="*/ 28 w 223"/>
                <a:gd name="T5" fmla="*/ 2 h 206"/>
                <a:gd name="T6" fmla="*/ 35 w 223"/>
                <a:gd name="T7" fmla="*/ 2 h 206"/>
                <a:gd name="T8" fmla="*/ 46 w 223"/>
                <a:gd name="T9" fmla="*/ 0 h 206"/>
                <a:gd name="T10" fmla="*/ 58 w 223"/>
                <a:gd name="T11" fmla="*/ 0 h 206"/>
                <a:gd name="T12" fmla="*/ 65 w 223"/>
                <a:gd name="T13" fmla="*/ 6 h 206"/>
                <a:gd name="T14" fmla="*/ 72 w 223"/>
                <a:gd name="T15" fmla="*/ 17 h 206"/>
                <a:gd name="T16" fmla="*/ 179 w 223"/>
                <a:gd name="T17" fmla="*/ 148 h 206"/>
                <a:gd name="T18" fmla="*/ 178 w 223"/>
                <a:gd name="T19" fmla="*/ 99 h 206"/>
                <a:gd name="T20" fmla="*/ 178 w 223"/>
                <a:gd name="T21" fmla="*/ 46 h 206"/>
                <a:gd name="T22" fmla="*/ 176 w 223"/>
                <a:gd name="T23" fmla="*/ 25 h 206"/>
                <a:gd name="T24" fmla="*/ 172 w 223"/>
                <a:gd name="T25" fmla="*/ 17 h 206"/>
                <a:gd name="T26" fmla="*/ 167 w 223"/>
                <a:gd name="T27" fmla="*/ 13 h 206"/>
                <a:gd name="T28" fmla="*/ 157 w 223"/>
                <a:gd name="T29" fmla="*/ 12 h 206"/>
                <a:gd name="T30" fmla="*/ 152 w 223"/>
                <a:gd name="T31" fmla="*/ 0 h 206"/>
                <a:gd name="T32" fmla="*/ 175 w 223"/>
                <a:gd name="T33" fmla="*/ 2 h 206"/>
                <a:gd name="T34" fmla="*/ 188 w 223"/>
                <a:gd name="T35" fmla="*/ 2 h 206"/>
                <a:gd name="T36" fmla="*/ 202 w 223"/>
                <a:gd name="T37" fmla="*/ 2 h 206"/>
                <a:gd name="T38" fmla="*/ 223 w 223"/>
                <a:gd name="T39" fmla="*/ 0 h 206"/>
                <a:gd name="T40" fmla="*/ 220 w 223"/>
                <a:gd name="T41" fmla="*/ 12 h 206"/>
                <a:gd name="T42" fmla="*/ 211 w 223"/>
                <a:gd name="T43" fmla="*/ 13 h 206"/>
                <a:gd name="T44" fmla="*/ 205 w 223"/>
                <a:gd name="T45" fmla="*/ 16 h 206"/>
                <a:gd name="T46" fmla="*/ 202 w 223"/>
                <a:gd name="T47" fmla="*/ 22 h 206"/>
                <a:gd name="T48" fmla="*/ 200 w 223"/>
                <a:gd name="T49" fmla="*/ 42 h 206"/>
                <a:gd name="T50" fmla="*/ 198 w 223"/>
                <a:gd name="T51" fmla="*/ 86 h 206"/>
                <a:gd name="T52" fmla="*/ 198 w 223"/>
                <a:gd name="T53" fmla="*/ 119 h 206"/>
                <a:gd name="T54" fmla="*/ 198 w 223"/>
                <a:gd name="T55" fmla="*/ 167 h 206"/>
                <a:gd name="T56" fmla="*/ 198 w 223"/>
                <a:gd name="T57" fmla="*/ 193 h 206"/>
                <a:gd name="T58" fmla="*/ 200 w 223"/>
                <a:gd name="T59" fmla="*/ 206 h 206"/>
                <a:gd name="T60" fmla="*/ 171 w 223"/>
                <a:gd name="T61" fmla="*/ 202 h 206"/>
                <a:gd name="T62" fmla="*/ 166 w 223"/>
                <a:gd name="T63" fmla="*/ 195 h 206"/>
                <a:gd name="T64" fmla="*/ 161 w 223"/>
                <a:gd name="T65" fmla="*/ 187 h 206"/>
                <a:gd name="T66" fmla="*/ 45 w 223"/>
                <a:gd name="T67" fmla="*/ 47 h 206"/>
                <a:gd name="T68" fmla="*/ 46 w 223"/>
                <a:gd name="T69" fmla="*/ 121 h 206"/>
                <a:gd name="T70" fmla="*/ 46 w 223"/>
                <a:gd name="T71" fmla="*/ 161 h 206"/>
                <a:gd name="T72" fmla="*/ 48 w 223"/>
                <a:gd name="T73" fmla="*/ 179 h 206"/>
                <a:gd name="T74" fmla="*/ 52 w 223"/>
                <a:gd name="T75" fmla="*/ 185 h 206"/>
                <a:gd name="T76" fmla="*/ 58 w 223"/>
                <a:gd name="T77" fmla="*/ 189 h 206"/>
                <a:gd name="T78" fmla="*/ 69 w 223"/>
                <a:gd name="T79" fmla="*/ 191 h 206"/>
                <a:gd name="T80" fmla="*/ 72 w 223"/>
                <a:gd name="T81" fmla="*/ 204 h 206"/>
                <a:gd name="T82" fmla="*/ 49 w 223"/>
                <a:gd name="T83" fmla="*/ 202 h 206"/>
                <a:gd name="T84" fmla="*/ 36 w 223"/>
                <a:gd name="T85" fmla="*/ 202 h 206"/>
                <a:gd name="T86" fmla="*/ 23 w 223"/>
                <a:gd name="T87" fmla="*/ 202 h 206"/>
                <a:gd name="T88" fmla="*/ 0 w 223"/>
                <a:gd name="T89" fmla="*/ 204 h 206"/>
                <a:gd name="T90" fmla="*/ 1 w 223"/>
                <a:gd name="T91" fmla="*/ 191 h 206"/>
                <a:gd name="T92" fmla="*/ 5 w 223"/>
                <a:gd name="T93" fmla="*/ 191 h 206"/>
                <a:gd name="T94" fmla="*/ 21 w 223"/>
                <a:gd name="T95" fmla="*/ 176 h 206"/>
                <a:gd name="T96" fmla="*/ 26 w 223"/>
                <a:gd name="T97" fmla="*/ 135 h 206"/>
                <a:gd name="T98" fmla="*/ 26 w 223"/>
                <a:gd name="T99" fmla="*/ 85 h 206"/>
                <a:gd name="T100" fmla="*/ 26 w 223"/>
                <a:gd name="T101" fmla="*/ 59 h 206"/>
                <a:gd name="T102" fmla="*/ 26 w 223"/>
                <a:gd name="T103" fmla="*/ 37 h 206"/>
                <a:gd name="T104" fmla="*/ 24 w 223"/>
                <a:gd name="T105" fmla="*/ 25 h 206"/>
                <a:gd name="T106" fmla="*/ 22 w 223"/>
                <a:gd name="T107" fmla="*/ 17 h 206"/>
                <a:gd name="T108" fmla="*/ 15 w 223"/>
                <a:gd name="T109" fmla="*/ 13 h 206"/>
                <a:gd name="T110" fmla="*/ 5 w 223"/>
                <a:gd name="T111" fmla="*/ 12 h 206"/>
                <a:gd name="T112" fmla="*/ 2 w 223"/>
                <a:gd name="T113" fmla="*/ 12 h 206"/>
                <a:gd name="T114" fmla="*/ 0 w 223"/>
                <a:gd name="T115" fmla="*/ 0 h 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
                <a:gd name="T175" fmla="*/ 0 h 206"/>
                <a:gd name="T176" fmla="*/ 223 w 223"/>
                <a:gd name="T177" fmla="*/ 206 h 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 h="206">
                  <a:moveTo>
                    <a:pt x="0" y="0"/>
                  </a:moveTo>
                  <a:lnTo>
                    <a:pt x="4" y="0"/>
                  </a:lnTo>
                  <a:lnTo>
                    <a:pt x="9" y="0"/>
                  </a:lnTo>
                  <a:lnTo>
                    <a:pt x="15" y="0"/>
                  </a:lnTo>
                  <a:lnTo>
                    <a:pt x="23" y="2"/>
                  </a:lnTo>
                  <a:lnTo>
                    <a:pt x="28" y="2"/>
                  </a:lnTo>
                  <a:lnTo>
                    <a:pt x="32" y="2"/>
                  </a:lnTo>
                  <a:lnTo>
                    <a:pt x="35" y="2"/>
                  </a:lnTo>
                  <a:lnTo>
                    <a:pt x="40" y="2"/>
                  </a:lnTo>
                  <a:lnTo>
                    <a:pt x="46" y="0"/>
                  </a:lnTo>
                  <a:lnTo>
                    <a:pt x="53" y="0"/>
                  </a:lnTo>
                  <a:lnTo>
                    <a:pt x="58" y="0"/>
                  </a:lnTo>
                  <a:lnTo>
                    <a:pt x="62" y="0"/>
                  </a:lnTo>
                  <a:lnTo>
                    <a:pt x="65" y="6"/>
                  </a:lnTo>
                  <a:lnTo>
                    <a:pt x="69" y="11"/>
                  </a:lnTo>
                  <a:lnTo>
                    <a:pt x="72" y="17"/>
                  </a:lnTo>
                  <a:lnTo>
                    <a:pt x="78" y="25"/>
                  </a:lnTo>
                  <a:lnTo>
                    <a:pt x="179" y="148"/>
                  </a:lnTo>
                  <a:lnTo>
                    <a:pt x="179" y="127"/>
                  </a:lnTo>
                  <a:lnTo>
                    <a:pt x="178" y="99"/>
                  </a:lnTo>
                  <a:lnTo>
                    <a:pt x="178" y="69"/>
                  </a:lnTo>
                  <a:lnTo>
                    <a:pt x="178" y="46"/>
                  </a:lnTo>
                  <a:lnTo>
                    <a:pt x="176" y="31"/>
                  </a:lnTo>
                  <a:lnTo>
                    <a:pt x="176" y="25"/>
                  </a:lnTo>
                  <a:lnTo>
                    <a:pt x="175" y="20"/>
                  </a:lnTo>
                  <a:lnTo>
                    <a:pt x="172" y="17"/>
                  </a:lnTo>
                  <a:lnTo>
                    <a:pt x="170" y="15"/>
                  </a:lnTo>
                  <a:lnTo>
                    <a:pt x="167" y="13"/>
                  </a:lnTo>
                  <a:lnTo>
                    <a:pt x="162" y="13"/>
                  </a:lnTo>
                  <a:lnTo>
                    <a:pt x="157" y="12"/>
                  </a:lnTo>
                  <a:lnTo>
                    <a:pt x="152" y="12"/>
                  </a:lnTo>
                  <a:lnTo>
                    <a:pt x="152" y="0"/>
                  </a:lnTo>
                  <a:lnTo>
                    <a:pt x="165" y="0"/>
                  </a:lnTo>
                  <a:lnTo>
                    <a:pt x="175" y="2"/>
                  </a:lnTo>
                  <a:lnTo>
                    <a:pt x="181" y="2"/>
                  </a:lnTo>
                  <a:lnTo>
                    <a:pt x="188" y="2"/>
                  </a:lnTo>
                  <a:lnTo>
                    <a:pt x="194" y="2"/>
                  </a:lnTo>
                  <a:lnTo>
                    <a:pt x="202" y="2"/>
                  </a:lnTo>
                  <a:lnTo>
                    <a:pt x="211" y="0"/>
                  </a:lnTo>
                  <a:lnTo>
                    <a:pt x="223" y="0"/>
                  </a:lnTo>
                  <a:lnTo>
                    <a:pt x="223" y="12"/>
                  </a:lnTo>
                  <a:lnTo>
                    <a:pt x="220" y="12"/>
                  </a:lnTo>
                  <a:lnTo>
                    <a:pt x="215" y="13"/>
                  </a:lnTo>
                  <a:lnTo>
                    <a:pt x="211" y="13"/>
                  </a:lnTo>
                  <a:lnTo>
                    <a:pt x="207" y="15"/>
                  </a:lnTo>
                  <a:lnTo>
                    <a:pt x="205" y="16"/>
                  </a:lnTo>
                  <a:lnTo>
                    <a:pt x="203" y="18"/>
                  </a:lnTo>
                  <a:lnTo>
                    <a:pt x="202" y="22"/>
                  </a:lnTo>
                  <a:lnTo>
                    <a:pt x="201" y="29"/>
                  </a:lnTo>
                  <a:lnTo>
                    <a:pt x="200" y="42"/>
                  </a:lnTo>
                  <a:lnTo>
                    <a:pt x="200" y="61"/>
                  </a:lnTo>
                  <a:lnTo>
                    <a:pt x="198" y="86"/>
                  </a:lnTo>
                  <a:lnTo>
                    <a:pt x="198" y="88"/>
                  </a:lnTo>
                  <a:lnTo>
                    <a:pt x="198" y="119"/>
                  </a:lnTo>
                  <a:lnTo>
                    <a:pt x="198" y="153"/>
                  </a:lnTo>
                  <a:lnTo>
                    <a:pt x="198" y="167"/>
                  </a:lnTo>
                  <a:lnTo>
                    <a:pt x="198" y="179"/>
                  </a:lnTo>
                  <a:lnTo>
                    <a:pt x="198" y="193"/>
                  </a:lnTo>
                  <a:lnTo>
                    <a:pt x="198" y="200"/>
                  </a:lnTo>
                  <a:lnTo>
                    <a:pt x="200" y="206"/>
                  </a:lnTo>
                  <a:lnTo>
                    <a:pt x="172" y="206"/>
                  </a:lnTo>
                  <a:lnTo>
                    <a:pt x="171" y="202"/>
                  </a:lnTo>
                  <a:lnTo>
                    <a:pt x="168" y="197"/>
                  </a:lnTo>
                  <a:lnTo>
                    <a:pt x="166" y="195"/>
                  </a:lnTo>
                  <a:lnTo>
                    <a:pt x="163" y="192"/>
                  </a:lnTo>
                  <a:lnTo>
                    <a:pt x="161" y="187"/>
                  </a:lnTo>
                  <a:lnTo>
                    <a:pt x="155" y="182"/>
                  </a:lnTo>
                  <a:lnTo>
                    <a:pt x="45" y="47"/>
                  </a:lnTo>
                  <a:lnTo>
                    <a:pt x="45" y="88"/>
                  </a:lnTo>
                  <a:lnTo>
                    <a:pt x="46" y="121"/>
                  </a:lnTo>
                  <a:lnTo>
                    <a:pt x="46" y="144"/>
                  </a:lnTo>
                  <a:lnTo>
                    <a:pt x="46" y="161"/>
                  </a:lnTo>
                  <a:lnTo>
                    <a:pt x="48" y="173"/>
                  </a:lnTo>
                  <a:lnTo>
                    <a:pt x="48" y="179"/>
                  </a:lnTo>
                  <a:lnTo>
                    <a:pt x="50" y="183"/>
                  </a:lnTo>
                  <a:lnTo>
                    <a:pt x="52" y="185"/>
                  </a:lnTo>
                  <a:lnTo>
                    <a:pt x="54" y="188"/>
                  </a:lnTo>
                  <a:lnTo>
                    <a:pt x="58" y="189"/>
                  </a:lnTo>
                  <a:lnTo>
                    <a:pt x="62" y="191"/>
                  </a:lnTo>
                  <a:lnTo>
                    <a:pt x="69" y="191"/>
                  </a:lnTo>
                  <a:lnTo>
                    <a:pt x="72" y="191"/>
                  </a:lnTo>
                  <a:lnTo>
                    <a:pt x="72" y="204"/>
                  </a:lnTo>
                  <a:lnTo>
                    <a:pt x="58" y="202"/>
                  </a:lnTo>
                  <a:lnTo>
                    <a:pt x="49" y="202"/>
                  </a:lnTo>
                  <a:lnTo>
                    <a:pt x="41" y="202"/>
                  </a:lnTo>
                  <a:lnTo>
                    <a:pt x="36" y="202"/>
                  </a:lnTo>
                  <a:lnTo>
                    <a:pt x="30" y="202"/>
                  </a:lnTo>
                  <a:lnTo>
                    <a:pt x="23" y="202"/>
                  </a:lnTo>
                  <a:lnTo>
                    <a:pt x="14" y="202"/>
                  </a:lnTo>
                  <a:lnTo>
                    <a:pt x="0" y="204"/>
                  </a:lnTo>
                  <a:lnTo>
                    <a:pt x="0" y="191"/>
                  </a:lnTo>
                  <a:lnTo>
                    <a:pt x="1" y="191"/>
                  </a:lnTo>
                  <a:lnTo>
                    <a:pt x="5" y="191"/>
                  </a:lnTo>
                  <a:lnTo>
                    <a:pt x="14" y="188"/>
                  </a:lnTo>
                  <a:lnTo>
                    <a:pt x="21" y="176"/>
                  </a:lnTo>
                  <a:lnTo>
                    <a:pt x="23" y="160"/>
                  </a:lnTo>
                  <a:lnTo>
                    <a:pt x="26" y="135"/>
                  </a:lnTo>
                  <a:lnTo>
                    <a:pt x="26" y="116"/>
                  </a:lnTo>
                  <a:lnTo>
                    <a:pt x="26" y="85"/>
                  </a:lnTo>
                  <a:lnTo>
                    <a:pt x="26" y="74"/>
                  </a:lnTo>
                  <a:lnTo>
                    <a:pt x="26" y="59"/>
                  </a:lnTo>
                  <a:lnTo>
                    <a:pt x="26" y="44"/>
                  </a:lnTo>
                  <a:lnTo>
                    <a:pt x="26" y="37"/>
                  </a:lnTo>
                  <a:lnTo>
                    <a:pt x="26" y="30"/>
                  </a:lnTo>
                  <a:lnTo>
                    <a:pt x="24" y="25"/>
                  </a:lnTo>
                  <a:lnTo>
                    <a:pt x="23" y="20"/>
                  </a:lnTo>
                  <a:lnTo>
                    <a:pt x="22" y="17"/>
                  </a:lnTo>
                  <a:lnTo>
                    <a:pt x="19" y="15"/>
                  </a:lnTo>
                  <a:lnTo>
                    <a:pt x="15" y="13"/>
                  </a:lnTo>
                  <a:lnTo>
                    <a:pt x="10" y="12"/>
                  </a:lnTo>
                  <a:lnTo>
                    <a:pt x="5" y="12"/>
                  </a:lnTo>
                  <a:lnTo>
                    <a:pt x="4" y="12"/>
                  </a:lnTo>
                  <a:lnTo>
                    <a:pt x="2" y="12"/>
                  </a:lnTo>
                  <a:lnTo>
                    <a:pt x="0" y="12"/>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9" name="Freeform 102"/>
            <p:cNvSpPr>
              <a:spLocks noEditPoints="1"/>
            </p:cNvSpPr>
            <p:nvPr/>
          </p:nvSpPr>
          <p:spPr bwMode="auto">
            <a:xfrm>
              <a:off x="2661" y="932"/>
              <a:ext cx="134" cy="174"/>
            </a:xfrm>
            <a:custGeom>
              <a:avLst/>
              <a:gdLst>
                <a:gd name="T0" fmla="*/ 77 w 134"/>
                <a:gd name="T1" fmla="*/ 17 h 174"/>
                <a:gd name="T2" fmla="*/ 64 w 134"/>
                <a:gd name="T3" fmla="*/ 21 h 174"/>
                <a:gd name="T4" fmla="*/ 52 w 134"/>
                <a:gd name="T5" fmla="*/ 30 h 174"/>
                <a:gd name="T6" fmla="*/ 43 w 134"/>
                <a:gd name="T7" fmla="*/ 46 h 174"/>
                <a:gd name="T8" fmla="*/ 35 w 134"/>
                <a:gd name="T9" fmla="*/ 65 h 174"/>
                <a:gd name="T10" fmla="*/ 30 w 134"/>
                <a:gd name="T11" fmla="*/ 88 h 174"/>
                <a:gd name="T12" fmla="*/ 29 w 134"/>
                <a:gd name="T13" fmla="*/ 113 h 174"/>
                <a:gd name="T14" fmla="*/ 31 w 134"/>
                <a:gd name="T15" fmla="*/ 132 h 174"/>
                <a:gd name="T16" fmla="*/ 36 w 134"/>
                <a:gd name="T17" fmla="*/ 145 h 174"/>
                <a:gd name="T18" fmla="*/ 40 w 134"/>
                <a:gd name="T19" fmla="*/ 150 h 174"/>
                <a:gd name="T20" fmla="*/ 44 w 134"/>
                <a:gd name="T21" fmla="*/ 154 h 174"/>
                <a:gd name="T22" fmla="*/ 51 w 134"/>
                <a:gd name="T23" fmla="*/ 157 h 174"/>
                <a:gd name="T24" fmla="*/ 56 w 134"/>
                <a:gd name="T25" fmla="*/ 157 h 174"/>
                <a:gd name="T26" fmla="*/ 69 w 134"/>
                <a:gd name="T27" fmla="*/ 154 h 174"/>
                <a:gd name="T28" fmla="*/ 80 w 134"/>
                <a:gd name="T29" fmla="*/ 145 h 174"/>
                <a:gd name="T30" fmla="*/ 91 w 134"/>
                <a:gd name="T31" fmla="*/ 130 h 174"/>
                <a:gd name="T32" fmla="*/ 99 w 134"/>
                <a:gd name="T33" fmla="*/ 110 h 174"/>
                <a:gd name="T34" fmla="*/ 104 w 134"/>
                <a:gd name="T35" fmla="*/ 88 h 174"/>
                <a:gd name="T36" fmla="*/ 105 w 134"/>
                <a:gd name="T37" fmla="*/ 64 h 174"/>
                <a:gd name="T38" fmla="*/ 102 w 134"/>
                <a:gd name="T39" fmla="*/ 43 h 174"/>
                <a:gd name="T40" fmla="*/ 97 w 134"/>
                <a:gd name="T41" fmla="*/ 29 h 174"/>
                <a:gd name="T42" fmla="*/ 88 w 134"/>
                <a:gd name="T43" fmla="*/ 21 h 174"/>
                <a:gd name="T44" fmla="*/ 77 w 134"/>
                <a:gd name="T45" fmla="*/ 17 h 174"/>
                <a:gd name="T46" fmla="*/ 83 w 134"/>
                <a:gd name="T47" fmla="*/ 0 h 174"/>
                <a:gd name="T48" fmla="*/ 99 w 134"/>
                <a:gd name="T49" fmla="*/ 3 h 174"/>
                <a:gd name="T50" fmla="*/ 110 w 134"/>
                <a:gd name="T51" fmla="*/ 8 h 174"/>
                <a:gd name="T52" fmla="*/ 121 w 134"/>
                <a:gd name="T53" fmla="*/ 17 h 174"/>
                <a:gd name="T54" fmla="*/ 127 w 134"/>
                <a:gd name="T55" fmla="*/ 29 h 174"/>
                <a:gd name="T56" fmla="*/ 132 w 134"/>
                <a:gd name="T57" fmla="*/ 44 h 174"/>
                <a:gd name="T58" fmla="*/ 134 w 134"/>
                <a:gd name="T59" fmla="*/ 64 h 174"/>
                <a:gd name="T60" fmla="*/ 132 w 134"/>
                <a:gd name="T61" fmla="*/ 82 h 174"/>
                <a:gd name="T62" fmla="*/ 127 w 134"/>
                <a:gd name="T63" fmla="*/ 101 h 174"/>
                <a:gd name="T64" fmla="*/ 119 w 134"/>
                <a:gd name="T65" fmla="*/ 121 h 174"/>
                <a:gd name="T66" fmla="*/ 109 w 134"/>
                <a:gd name="T67" fmla="*/ 138 h 174"/>
                <a:gd name="T68" fmla="*/ 96 w 134"/>
                <a:gd name="T69" fmla="*/ 153 h 174"/>
                <a:gd name="T70" fmla="*/ 82 w 134"/>
                <a:gd name="T71" fmla="*/ 165 h 174"/>
                <a:gd name="T72" fmla="*/ 66 w 134"/>
                <a:gd name="T73" fmla="*/ 171 h 174"/>
                <a:gd name="T74" fmla="*/ 49 w 134"/>
                <a:gd name="T75" fmla="*/ 174 h 174"/>
                <a:gd name="T76" fmla="*/ 35 w 134"/>
                <a:gd name="T77" fmla="*/ 171 h 174"/>
                <a:gd name="T78" fmla="*/ 23 w 134"/>
                <a:gd name="T79" fmla="*/ 166 h 174"/>
                <a:gd name="T80" fmla="*/ 14 w 134"/>
                <a:gd name="T81" fmla="*/ 157 h 174"/>
                <a:gd name="T82" fmla="*/ 6 w 134"/>
                <a:gd name="T83" fmla="*/ 144 h 174"/>
                <a:gd name="T84" fmla="*/ 3 w 134"/>
                <a:gd name="T85" fmla="*/ 130 h 174"/>
                <a:gd name="T86" fmla="*/ 0 w 134"/>
                <a:gd name="T87" fmla="*/ 112 h 174"/>
                <a:gd name="T88" fmla="*/ 3 w 134"/>
                <a:gd name="T89" fmla="*/ 91 h 174"/>
                <a:gd name="T90" fmla="*/ 6 w 134"/>
                <a:gd name="T91" fmla="*/ 72 h 174"/>
                <a:gd name="T92" fmla="*/ 16 w 134"/>
                <a:gd name="T93" fmla="*/ 52 h 174"/>
                <a:gd name="T94" fmla="*/ 26 w 134"/>
                <a:gd name="T95" fmla="*/ 35 h 174"/>
                <a:gd name="T96" fmla="*/ 39 w 134"/>
                <a:gd name="T97" fmla="*/ 21 h 174"/>
                <a:gd name="T98" fmla="*/ 53 w 134"/>
                <a:gd name="T99" fmla="*/ 9 h 174"/>
                <a:gd name="T100" fmla="*/ 67 w 134"/>
                <a:gd name="T101" fmla="*/ 3 h 174"/>
                <a:gd name="T102" fmla="*/ 83 w 134"/>
                <a:gd name="T103" fmla="*/ 0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174"/>
                <a:gd name="T158" fmla="*/ 134 w 134"/>
                <a:gd name="T159" fmla="*/ 174 h 1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174">
                  <a:moveTo>
                    <a:pt x="77" y="17"/>
                  </a:moveTo>
                  <a:lnTo>
                    <a:pt x="64" y="21"/>
                  </a:lnTo>
                  <a:lnTo>
                    <a:pt x="52" y="30"/>
                  </a:lnTo>
                  <a:lnTo>
                    <a:pt x="43" y="46"/>
                  </a:lnTo>
                  <a:lnTo>
                    <a:pt x="35" y="65"/>
                  </a:lnTo>
                  <a:lnTo>
                    <a:pt x="30" y="88"/>
                  </a:lnTo>
                  <a:lnTo>
                    <a:pt x="29" y="113"/>
                  </a:lnTo>
                  <a:lnTo>
                    <a:pt x="31" y="132"/>
                  </a:lnTo>
                  <a:lnTo>
                    <a:pt x="36" y="145"/>
                  </a:lnTo>
                  <a:lnTo>
                    <a:pt x="40" y="150"/>
                  </a:lnTo>
                  <a:lnTo>
                    <a:pt x="44" y="154"/>
                  </a:lnTo>
                  <a:lnTo>
                    <a:pt x="51" y="157"/>
                  </a:lnTo>
                  <a:lnTo>
                    <a:pt x="56" y="157"/>
                  </a:lnTo>
                  <a:lnTo>
                    <a:pt x="69" y="154"/>
                  </a:lnTo>
                  <a:lnTo>
                    <a:pt x="80" y="145"/>
                  </a:lnTo>
                  <a:lnTo>
                    <a:pt x="91" y="130"/>
                  </a:lnTo>
                  <a:lnTo>
                    <a:pt x="99" y="110"/>
                  </a:lnTo>
                  <a:lnTo>
                    <a:pt x="104" y="88"/>
                  </a:lnTo>
                  <a:lnTo>
                    <a:pt x="105" y="64"/>
                  </a:lnTo>
                  <a:lnTo>
                    <a:pt x="102" y="43"/>
                  </a:lnTo>
                  <a:lnTo>
                    <a:pt x="97" y="29"/>
                  </a:lnTo>
                  <a:lnTo>
                    <a:pt x="88" y="21"/>
                  </a:lnTo>
                  <a:lnTo>
                    <a:pt x="77" y="17"/>
                  </a:lnTo>
                  <a:close/>
                  <a:moveTo>
                    <a:pt x="83" y="0"/>
                  </a:moveTo>
                  <a:lnTo>
                    <a:pt x="99" y="3"/>
                  </a:lnTo>
                  <a:lnTo>
                    <a:pt x="110" y="8"/>
                  </a:lnTo>
                  <a:lnTo>
                    <a:pt x="121" y="17"/>
                  </a:lnTo>
                  <a:lnTo>
                    <a:pt x="127" y="29"/>
                  </a:lnTo>
                  <a:lnTo>
                    <a:pt x="132" y="44"/>
                  </a:lnTo>
                  <a:lnTo>
                    <a:pt x="134" y="64"/>
                  </a:lnTo>
                  <a:lnTo>
                    <a:pt x="132" y="82"/>
                  </a:lnTo>
                  <a:lnTo>
                    <a:pt x="127" y="101"/>
                  </a:lnTo>
                  <a:lnTo>
                    <a:pt x="119" y="121"/>
                  </a:lnTo>
                  <a:lnTo>
                    <a:pt x="109" y="138"/>
                  </a:lnTo>
                  <a:lnTo>
                    <a:pt x="96" y="153"/>
                  </a:lnTo>
                  <a:lnTo>
                    <a:pt x="82" y="165"/>
                  </a:lnTo>
                  <a:lnTo>
                    <a:pt x="66" y="171"/>
                  </a:lnTo>
                  <a:lnTo>
                    <a:pt x="49" y="174"/>
                  </a:lnTo>
                  <a:lnTo>
                    <a:pt x="35" y="171"/>
                  </a:lnTo>
                  <a:lnTo>
                    <a:pt x="23" y="166"/>
                  </a:lnTo>
                  <a:lnTo>
                    <a:pt x="14" y="157"/>
                  </a:lnTo>
                  <a:lnTo>
                    <a:pt x="6" y="144"/>
                  </a:lnTo>
                  <a:lnTo>
                    <a:pt x="3" y="130"/>
                  </a:lnTo>
                  <a:lnTo>
                    <a:pt x="0" y="112"/>
                  </a:lnTo>
                  <a:lnTo>
                    <a:pt x="3" y="91"/>
                  </a:lnTo>
                  <a:lnTo>
                    <a:pt x="6" y="72"/>
                  </a:lnTo>
                  <a:lnTo>
                    <a:pt x="16" y="52"/>
                  </a:lnTo>
                  <a:lnTo>
                    <a:pt x="26" y="35"/>
                  </a:lnTo>
                  <a:lnTo>
                    <a:pt x="39" y="21"/>
                  </a:lnTo>
                  <a:lnTo>
                    <a:pt x="53" y="9"/>
                  </a:lnTo>
                  <a:lnTo>
                    <a:pt x="67" y="3"/>
                  </a:lnTo>
                  <a:lnTo>
                    <a:pt x="8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0" name="Freeform 103"/>
            <p:cNvSpPr>
              <a:spLocks/>
            </p:cNvSpPr>
            <p:nvPr/>
          </p:nvSpPr>
          <p:spPr bwMode="auto">
            <a:xfrm>
              <a:off x="2767" y="831"/>
              <a:ext cx="196" cy="364"/>
            </a:xfrm>
            <a:custGeom>
              <a:avLst/>
              <a:gdLst>
                <a:gd name="T0" fmla="*/ 177 w 196"/>
                <a:gd name="T1" fmla="*/ 2 h 363"/>
                <a:gd name="T2" fmla="*/ 188 w 196"/>
                <a:gd name="T3" fmla="*/ 6 h 363"/>
                <a:gd name="T4" fmla="*/ 195 w 196"/>
                <a:gd name="T5" fmla="*/ 12 h 363"/>
                <a:gd name="T6" fmla="*/ 196 w 196"/>
                <a:gd name="T7" fmla="*/ 20 h 363"/>
                <a:gd name="T8" fmla="*/ 195 w 196"/>
                <a:gd name="T9" fmla="*/ 26 h 363"/>
                <a:gd name="T10" fmla="*/ 190 w 196"/>
                <a:gd name="T11" fmla="*/ 31 h 363"/>
                <a:gd name="T12" fmla="*/ 177 w 196"/>
                <a:gd name="T13" fmla="*/ 34 h 363"/>
                <a:gd name="T14" fmla="*/ 168 w 196"/>
                <a:gd name="T15" fmla="*/ 28 h 363"/>
                <a:gd name="T16" fmla="*/ 159 w 196"/>
                <a:gd name="T17" fmla="*/ 24 h 363"/>
                <a:gd name="T18" fmla="*/ 143 w 196"/>
                <a:gd name="T19" fmla="*/ 26 h 363"/>
                <a:gd name="T20" fmla="*/ 125 w 196"/>
                <a:gd name="T21" fmla="*/ 44 h 363"/>
                <a:gd name="T22" fmla="*/ 113 w 196"/>
                <a:gd name="T23" fmla="*/ 82 h 363"/>
                <a:gd name="T24" fmla="*/ 112 w 196"/>
                <a:gd name="T25" fmla="*/ 109 h 363"/>
                <a:gd name="T26" fmla="*/ 135 w 196"/>
                <a:gd name="T27" fmla="*/ 110 h 363"/>
                <a:gd name="T28" fmla="*/ 143 w 196"/>
                <a:gd name="T29" fmla="*/ 109 h 363"/>
                <a:gd name="T30" fmla="*/ 135 w 196"/>
                <a:gd name="T31" fmla="*/ 126 h 363"/>
                <a:gd name="T32" fmla="*/ 107 w 196"/>
                <a:gd name="T33" fmla="*/ 125 h 363"/>
                <a:gd name="T34" fmla="*/ 100 w 196"/>
                <a:gd name="T35" fmla="*/ 175 h 363"/>
                <a:gd name="T36" fmla="*/ 87 w 196"/>
                <a:gd name="T37" fmla="*/ 271 h 363"/>
                <a:gd name="T38" fmla="*/ 73 w 196"/>
                <a:gd name="T39" fmla="*/ 324 h 363"/>
                <a:gd name="T40" fmla="*/ 57 w 196"/>
                <a:gd name="T41" fmla="*/ 355 h 363"/>
                <a:gd name="T42" fmla="*/ 33 w 196"/>
                <a:gd name="T43" fmla="*/ 376 h 363"/>
                <a:gd name="T44" fmla="*/ 16 w 196"/>
                <a:gd name="T45" fmla="*/ 377 h 363"/>
                <a:gd name="T46" fmla="*/ 7 w 196"/>
                <a:gd name="T47" fmla="*/ 374 h 363"/>
                <a:gd name="T48" fmla="*/ 2 w 196"/>
                <a:gd name="T49" fmla="*/ 367 h 363"/>
                <a:gd name="T50" fmla="*/ 2 w 196"/>
                <a:gd name="T51" fmla="*/ 358 h 363"/>
                <a:gd name="T52" fmla="*/ 6 w 196"/>
                <a:gd name="T53" fmla="*/ 353 h 363"/>
                <a:gd name="T54" fmla="*/ 15 w 196"/>
                <a:gd name="T55" fmla="*/ 349 h 363"/>
                <a:gd name="T56" fmla="*/ 21 w 196"/>
                <a:gd name="T57" fmla="*/ 353 h 363"/>
                <a:gd name="T58" fmla="*/ 31 w 196"/>
                <a:gd name="T59" fmla="*/ 355 h 363"/>
                <a:gd name="T60" fmla="*/ 41 w 196"/>
                <a:gd name="T61" fmla="*/ 353 h 363"/>
                <a:gd name="T62" fmla="*/ 48 w 196"/>
                <a:gd name="T63" fmla="*/ 344 h 363"/>
                <a:gd name="T64" fmla="*/ 56 w 196"/>
                <a:gd name="T65" fmla="*/ 321 h 363"/>
                <a:gd name="T66" fmla="*/ 64 w 196"/>
                <a:gd name="T67" fmla="*/ 277 h 363"/>
                <a:gd name="T68" fmla="*/ 69 w 196"/>
                <a:gd name="T69" fmla="*/ 125 h 363"/>
                <a:gd name="T70" fmla="*/ 64 w 196"/>
                <a:gd name="T71" fmla="*/ 125 h 363"/>
                <a:gd name="T72" fmla="*/ 54 w 196"/>
                <a:gd name="T73" fmla="*/ 126 h 363"/>
                <a:gd name="T74" fmla="*/ 61 w 196"/>
                <a:gd name="T75" fmla="*/ 112 h 363"/>
                <a:gd name="T76" fmla="*/ 69 w 196"/>
                <a:gd name="T77" fmla="*/ 110 h 363"/>
                <a:gd name="T78" fmla="*/ 81 w 196"/>
                <a:gd name="T79" fmla="*/ 104 h 363"/>
                <a:gd name="T80" fmla="*/ 102 w 196"/>
                <a:gd name="T81" fmla="*/ 50 h 363"/>
                <a:gd name="T82" fmla="*/ 133 w 196"/>
                <a:gd name="T83" fmla="*/ 13 h 363"/>
                <a:gd name="T84" fmla="*/ 170 w 196"/>
                <a:gd name="T85" fmla="*/ 0 h 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
                <a:gd name="T130" fmla="*/ 0 h 363"/>
                <a:gd name="T131" fmla="*/ 196 w 196"/>
                <a:gd name="T132" fmla="*/ 363 h 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 h="363">
                  <a:moveTo>
                    <a:pt x="170" y="0"/>
                  </a:moveTo>
                  <a:lnTo>
                    <a:pt x="177" y="2"/>
                  </a:lnTo>
                  <a:lnTo>
                    <a:pt x="183" y="3"/>
                  </a:lnTo>
                  <a:lnTo>
                    <a:pt x="188" y="6"/>
                  </a:lnTo>
                  <a:lnTo>
                    <a:pt x="192" y="8"/>
                  </a:lnTo>
                  <a:lnTo>
                    <a:pt x="195" y="12"/>
                  </a:lnTo>
                  <a:lnTo>
                    <a:pt x="196" y="16"/>
                  </a:lnTo>
                  <a:lnTo>
                    <a:pt x="196" y="20"/>
                  </a:lnTo>
                  <a:lnTo>
                    <a:pt x="196" y="22"/>
                  </a:lnTo>
                  <a:lnTo>
                    <a:pt x="195" y="26"/>
                  </a:lnTo>
                  <a:lnTo>
                    <a:pt x="192" y="29"/>
                  </a:lnTo>
                  <a:lnTo>
                    <a:pt x="190" y="31"/>
                  </a:lnTo>
                  <a:lnTo>
                    <a:pt x="182" y="39"/>
                  </a:lnTo>
                  <a:lnTo>
                    <a:pt x="177" y="34"/>
                  </a:lnTo>
                  <a:lnTo>
                    <a:pt x="172" y="30"/>
                  </a:lnTo>
                  <a:lnTo>
                    <a:pt x="168" y="28"/>
                  </a:lnTo>
                  <a:lnTo>
                    <a:pt x="163" y="26"/>
                  </a:lnTo>
                  <a:lnTo>
                    <a:pt x="159" y="24"/>
                  </a:lnTo>
                  <a:lnTo>
                    <a:pt x="155" y="24"/>
                  </a:lnTo>
                  <a:lnTo>
                    <a:pt x="143" y="26"/>
                  </a:lnTo>
                  <a:lnTo>
                    <a:pt x="133" y="33"/>
                  </a:lnTo>
                  <a:lnTo>
                    <a:pt x="125" y="44"/>
                  </a:lnTo>
                  <a:lnTo>
                    <a:pt x="118" y="60"/>
                  </a:lnTo>
                  <a:lnTo>
                    <a:pt x="113" y="82"/>
                  </a:lnTo>
                  <a:lnTo>
                    <a:pt x="109" y="109"/>
                  </a:lnTo>
                  <a:lnTo>
                    <a:pt x="112" y="109"/>
                  </a:lnTo>
                  <a:lnTo>
                    <a:pt x="116" y="110"/>
                  </a:lnTo>
                  <a:lnTo>
                    <a:pt x="135" y="110"/>
                  </a:lnTo>
                  <a:lnTo>
                    <a:pt x="139" y="109"/>
                  </a:lnTo>
                  <a:lnTo>
                    <a:pt x="143" y="109"/>
                  </a:lnTo>
                  <a:lnTo>
                    <a:pt x="140" y="126"/>
                  </a:lnTo>
                  <a:lnTo>
                    <a:pt x="135" y="126"/>
                  </a:lnTo>
                  <a:lnTo>
                    <a:pt x="118" y="125"/>
                  </a:lnTo>
                  <a:lnTo>
                    <a:pt x="107" y="125"/>
                  </a:lnTo>
                  <a:lnTo>
                    <a:pt x="104" y="147"/>
                  </a:lnTo>
                  <a:lnTo>
                    <a:pt x="100" y="175"/>
                  </a:lnTo>
                  <a:lnTo>
                    <a:pt x="94" y="219"/>
                  </a:lnTo>
                  <a:lnTo>
                    <a:pt x="87" y="255"/>
                  </a:lnTo>
                  <a:lnTo>
                    <a:pt x="79" y="285"/>
                  </a:lnTo>
                  <a:lnTo>
                    <a:pt x="73" y="308"/>
                  </a:lnTo>
                  <a:lnTo>
                    <a:pt x="67" y="325"/>
                  </a:lnTo>
                  <a:lnTo>
                    <a:pt x="57" y="339"/>
                  </a:lnTo>
                  <a:lnTo>
                    <a:pt x="46" y="352"/>
                  </a:lnTo>
                  <a:lnTo>
                    <a:pt x="33" y="360"/>
                  </a:lnTo>
                  <a:lnTo>
                    <a:pt x="21" y="363"/>
                  </a:lnTo>
                  <a:lnTo>
                    <a:pt x="16" y="361"/>
                  </a:lnTo>
                  <a:lnTo>
                    <a:pt x="11" y="360"/>
                  </a:lnTo>
                  <a:lnTo>
                    <a:pt x="7" y="358"/>
                  </a:lnTo>
                  <a:lnTo>
                    <a:pt x="3" y="355"/>
                  </a:lnTo>
                  <a:lnTo>
                    <a:pt x="2" y="351"/>
                  </a:lnTo>
                  <a:lnTo>
                    <a:pt x="0" y="347"/>
                  </a:lnTo>
                  <a:lnTo>
                    <a:pt x="2" y="342"/>
                  </a:lnTo>
                  <a:lnTo>
                    <a:pt x="3" y="339"/>
                  </a:lnTo>
                  <a:lnTo>
                    <a:pt x="6" y="337"/>
                  </a:lnTo>
                  <a:lnTo>
                    <a:pt x="11" y="330"/>
                  </a:lnTo>
                  <a:lnTo>
                    <a:pt x="15" y="333"/>
                  </a:lnTo>
                  <a:lnTo>
                    <a:pt x="19" y="336"/>
                  </a:lnTo>
                  <a:lnTo>
                    <a:pt x="21" y="337"/>
                  </a:lnTo>
                  <a:lnTo>
                    <a:pt x="26" y="339"/>
                  </a:lnTo>
                  <a:lnTo>
                    <a:pt x="31" y="339"/>
                  </a:lnTo>
                  <a:lnTo>
                    <a:pt x="35" y="339"/>
                  </a:lnTo>
                  <a:lnTo>
                    <a:pt x="41" y="337"/>
                  </a:lnTo>
                  <a:lnTo>
                    <a:pt x="44" y="333"/>
                  </a:lnTo>
                  <a:lnTo>
                    <a:pt x="48" y="328"/>
                  </a:lnTo>
                  <a:lnTo>
                    <a:pt x="51" y="320"/>
                  </a:lnTo>
                  <a:lnTo>
                    <a:pt x="56" y="305"/>
                  </a:lnTo>
                  <a:lnTo>
                    <a:pt x="60" y="285"/>
                  </a:lnTo>
                  <a:lnTo>
                    <a:pt x="64" y="261"/>
                  </a:lnTo>
                  <a:lnTo>
                    <a:pt x="79" y="125"/>
                  </a:lnTo>
                  <a:lnTo>
                    <a:pt x="69" y="125"/>
                  </a:lnTo>
                  <a:lnTo>
                    <a:pt x="67" y="125"/>
                  </a:lnTo>
                  <a:lnTo>
                    <a:pt x="64" y="125"/>
                  </a:lnTo>
                  <a:lnTo>
                    <a:pt x="60" y="125"/>
                  </a:lnTo>
                  <a:lnTo>
                    <a:pt x="54" y="126"/>
                  </a:lnTo>
                  <a:lnTo>
                    <a:pt x="56" y="112"/>
                  </a:lnTo>
                  <a:lnTo>
                    <a:pt x="61" y="112"/>
                  </a:lnTo>
                  <a:lnTo>
                    <a:pt x="65" y="112"/>
                  </a:lnTo>
                  <a:lnTo>
                    <a:pt x="69" y="110"/>
                  </a:lnTo>
                  <a:lnTo>
                    <a:pt x="76" y="108"/>
                  </a:lnTo>
                  <a:lnTo>
                    <a:pt x="81" y="104"/>
                  </a:lnTo>
                  <a:lnTo>
                    <a:pt x="90" y="74"/>
                  </a:lnTo>
                  <a:lnTo>
                    <a:pt x="102" y="50"/>
                  </a:lnTo>
                  <a:lnTo>
                    <a:pt x="116" y="29"/>
                  </a:lnTo>
                  <a:lnTo>
                    <a:pt x="133" y="13"/>
                  </a:lnTo>
                  <a:lnTo>
                    <a:pt x="151" y="4"/>
                  </a:lnTo>
                  <a:lnTo>
                    <a:pt x="17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1" name="Freeform 104"/>
            <p:cNvSpPr>
              <a:spLocks/>
            </p:cNvSpPr>
            <p:nvPr/>
          </p:nvSpPr>
          <p:spPr bwMode="auto">
            <a:xfrm>
              <a:off x="3036" y="853"/>
              <a:ext cx="200" cy="249"/>
            </a:xfrm>
            <a:custGeom>
              <a:avLst/>
              <a:gdLst>
                <a:gd name="T0" fmla="*/ 4 w 200"/>
                <a:gd name="T1" fmla="*/ 0 h 248"/>
                <a:gd name="T2" fmla="*/ 30 w 200"/>
                <a:gd name="T3" fmla="*/ 2 h 248"/>
                <a:gd name="T4" fmla="*/ 52 w 200"/>
                <a:gd name="T5" fmla="*/ 2 h 248"/>
                <a:gd name="T6" fmla="*/ 75 w 200"/>
                <a:gd name="T7" fmla="*/ 2 h 248"/>
                <a:gd name="T8" fmla="*/ 104 w 200"/>
                <a:gd name="T9" fmla="*/ 0 h 248"/>
                <a:gd name="T10" fmla="*/ 104 w 200"/>
                <a:gd name="T11" fmla="*/ 16 h 248"/>
                <a:gd name="T12" fmla="*/ 101 w 200"/>
                <a:gd name="T13" fmla="*/ 16 h 248"/>
                <a:gd name="T14" fmla="*/ 98 w 200"/>
                <a:gd name="T15" fmla="*/ 16 h 248"/>
                <a:gd name="T16" fmla="*/ 92 w 200"/>
                <a:gd name="T17" fmla="*/ 16 h 248"/>
                <a:gd name="T18" fmla="*/ 87 w 200"/>
                <a:gd name="T19" fmla="*/ 17 h 248"/>
                <a:gd name="T20" fmla="*/ 83 w 200"/>
                <a:gd name="T21" fmla="*/ 20 h 248"/>
                <a:gd name="T22" fmla="*/ 80 w 200"/>
                <a:gd name="T23" fmla="*/ 24 h 248"/>
                <a:gd name="T24" fmla="*/ 78 w 200"/>
                <a:gd name="T25" fmla="*/ 33 h 248"/>
                <a:gd name="T26" fmla="*/ 75 w 200"/>
                <a:gd name="T27" fmla="*/ 46 h 248"/>
                <a:gd name="T28" fmla="*/ 75 w 200"/>
                <a:gd name="T29" fmla="*/ 64 h 248"/>
                <a:gd name="T30" fmla="*/ 75 w 200"/>
                <a:gd name="T31" fmla="*/ 68 h 248"/>
                <a:gd name="T32" fmla="*/ 75 w 200"/>
                <a:gd name="T33" fmla="*/ 73 h 248"/>
                <a:gd name="T34" fmla="*/ 75 w 200"/>
                <a:gd name="T35" fmla="*/ 79 h 248"/>
                <a:gd name="T36" fmla="*/ 75 w 200"/>
                <a:gd name="T37" fmla="*/ 99 h 248"/>
                <a:gd name="T38" fmla="*/ 75 w 200"/>
                <a:gd name="T39" fmla="*/ 236 h 248"/>
                <a:gd name="T40" fmla="*/ 76 w 200"/>
                <a:gd name="T41" fmla="*/ 236 h 248"/>
                <a:gd name="T42" fmla="*/ 96 w 200"/>
                <a:gd name="T43" fmla="*/ 238 h 248"/>
                <a:gd name="T44" fmla="*/ 109 w 200"/>
                <a:gd name="T45" fmla="*/ 238 h 248"/>
                <a:gd name="T46" fmla="*/ 133 w 200"/>
                <a:gd name="T47" fmla="*/ 238 h 248"/>
                <a:gd name="T48" fmla="*/ 152 w 200"/>
                <a:gd name="T49" fmla="*/ 234 h 248"/>
                <a:gd name="T50" fmla="*/ 163 w 200"/>
                <a:gd name="T51" fmla="*/ 229 h 248"/>
                <a:gd name="T52" fmla="*/ 171 w 200"/>
                <a:gd name="T53" fmla="*/ 221 h 248"/>
                <a:gd name="T54" fmla="*/ 179 w 200"/>
                <a:gd name="T55" fmla="*/ 209 h 248"/>
                <a:gd name="T56" fmla="*/ 184 w 200"/>
                <a:gd name="T57" fmla="*/ 195 h 248"/>
                <a:gd name="T58" fmla="*/ 200 w 200"/>
                <a:gd name="T59" fmla="*/ 200 h 248"/>
                <a:gd name="T60" fmla="*/ 191 w 200"/>
                <a:gd name="T61" fmla="*/ 231 h 248"/>
                <a:gd name="T62" fmla="*/ 184 w 200"/>
                <a:gd name="T63" fmla="*/ 264 h 248"/>
                <a:gd name="T64" fmla="*/ 128 w 200"/>
                <a:gd name="T65" fmla="*/ 262 h 248"/>
                <a:gd name="T66" fmla="*/ 83 w 200"/>
                <a:gd name="T67" fmla="*/ 261 h 248"/>
                <a:gd name="T68" fmla="*/ 41 w 200"/>
                <a:gd name="T69" fmla="*/ 262 h 248"/>
                <a:gd name="T70" fmla="*/ 0 w 200"/>
                <a:gd name="T71" fmla="*/ 264 h 248"/>
                <a:gd name="T72" fmla="*/ 0 w 200"/>
                <a:gd name="T73" fmla="*/ 248 h 248"/>
                <a:gd name="T74" fmla="*/ 4 w 200"/>
                <a:gd name="T75" fmla="*/ 248 h 248"/>
                <a:gd name="T76" fmla="*/ 10 w 200"/>
                <a:gd name="T77" fmla="*/ 248 h 248"/>
                <a:gd name="T78" fmla="*/ 14 w 200"/>
                <a:gd name="T79" fmla="*/ 248 h 248"/>
                <a:gd name="T80" fmla="*/ 18 w 200"/>
                <a:gd name="T81" fmla="*/ 247 h 248"/>
                <a:gd name="T82" fmla="*/ 21 w 200"/>
                <a:gd name="T83" fmla="*/ 245 h 248"/>
                <a:gd name="T84" fmla="*/ 23 w 200"/>
                <a:gd name="T85" fmla="*/ 243 h 248"/>
                <a:gd name="T86" fmla="*/ 25 w 200"/>
                <a:gd name="T87" fmla="*/ 240 h 248"/>
                <a:gd name="T88" fmla="*/ 27 w 200"/>
                <a:gd name="T89" fmla="*/ 233 h 248"/>
                <a:gd name="T90" fmla="*/ 28 w 200"/>
                <a:gd name="T91" fmla="*/ 217 h 248"/>
                <a:gd name="T92" fmla="*/ 30 w 200"/>
                <a:gd name="T93" fmla="*/ 196 h 248"/>
                <a:gd name="T94" fmla="*/ 30 w 200"/>
                <a:gd name="T95" fmla="*/ 169 h 248"/>
                <a:gd name="T96" fmla="*/ 30 w 200"/>
                <a:gd name="T97" fmla="*/ 156 h 248"/>
                <a:gd name="T98" fmla="*/ 30 w 200"/>
                <a:gd name="T99" fmla="*/ 103 h 248"/>
                <a:gd name="T100" fmla="*/ 30 w 200"/>
                <a:gd name="T101" fmla="*/ 83 h 248"/>
                <a:gd name="T102" fmla="*/ 31 w 200"/>
                <a:gd name="T103" fmla="*/ 75 h 248"/>
                <a:gd name="T104" fmla="*/ 31 w 200"/>
                <a:gd name="T105" fmla="*/ 70 h 248"/>
                <a:gd name="T106" fmla="*/ 31 w 200"/>
                <a:gd name="T107" fmla="*/ 66 h 248"/>
                <a:gd name="T108" fmla="*/ 30 w 200"/>
                <a:gd name="T109" fmla="*/ 47 h 248"/>
                <a:gd name="T110" fmla="*/ 28 w 200"/>
                <a:gd name="T111" fmla="*/ 34 h 248"/>
                <a:gd name="T112" fmla="*/ 26 w 200"/>
                <a:gd name="T113" fmla="*/ 25 h 248"/>
                <a:gd name="T114" fmla="*/ 23 w 200"/>
                <a:gd name="T115" fmla="*/ 21 h 248"/>
                <a:gd name="T116" fmla="*/ 18 w 200"/>
                <a:gd name="T117" fmla="*/ 17 h 248"/>
                <a:gd name="T118" fmla="*/ 13 w 200"/>
                <a:gd name="T119" fmla="*/ 16 h 248"/>
                <a:gd name="T120" fmla="*/ 8 w 200"/>
                <a:gd name="T121" fmla="*/ 16 h 248"/>
                <a:gd name="T122" fmla="*/ 4 w 200"/>
                <a:gd name="T123" fmla="*/ 16 h 248"/>
                <a:gd name="T124" fmla="*/ 4 w 200"/>
                <a:gd name="T125" fmla="*/ 0 h 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
                <a:gd name="T190" fmla="*/ 0 h 248"/>
                <a:gd name="T191" fmla="*/ 200 w 200"/>
                <a:gd name="T192" fmla="*/ 248 h 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 h="248">
                  <a:moveTo>
                    <a:pt x="4" y="0"/>
                  </a:moveTo>
                  <a:lnTo>
                    <a:pt x="30" y="2"/>
                  </a:lnTo>
                  <a:lnTo>
                    <a:pt x="52" y="2"/>
                  </a:lnTo>
                  <a:lnTo>
                    <a:pt x="75" y="2"/>
                  </a:lnTo>
                  <a:lnTo>
                    <a:pt x="104" y="0"/>
                  </a:lnTo>
                  <a:lnTo>
                    <a:pt x="104" y="16"/>
                  </a:lnTo>
                  <a:lnTo>
                    <a:pt x="101" y="16"/>
                  </a:lnTo>
                  <a:lnTo>
                    <a:pt x="98" y="16"/>
                  </a:lnTo>
                  <a:lnTo>
                    <a:pt x="92" y="16"/>
                  </a:lnTo>
                  <a:lnTo>
                    <a:pt x="87" y="17"/>
                  </a:lnTo>
                  <a:lnTo>
                    <a:pt x="83" y="20"/>
                  </a:lnTo>
                  <a:lnTo>
                    <a:pt x="80" y="24"/>
                  </a:lnTo>
                  <a:lnTo>
                    <a:pt x="78" y="33"/>
                  </a:lnTo>
                  <a:lnTo>
                    <a:pt x="75" y="46"/>
                  </a:lnTo>
                  <a:lnTo>
                    <a:pt x="75" y="64"/>
                  </a:lnTo>
                  <a:lnTo>
                    <a:pt x="75" y="68"/>
                  </a:lnTo>
                  <a:lnTo>
                    <a:pt x="75" y="73"/>
                  </a:lnTo>
                  <a:lnTo>
                    <a:pt x="75" y="79"/>
                  </a:lnTo>
                  <a:lnTo>
                    <a:pt x="75" y="99"/>
                  </a:lnTo>
                  <a:lnTo>
                    <a:pt x="75" y="220"/>
                  </a:lnTo>
                  <a:lnTo>
                    <a:pt x="76" y="220"/>
                  </a:lnTo>
                  <a:lnTo>
                    <a:pt x="96" y="222"/>
                  </a:lnTo>
                  <a:lnTo>
                    <a:pt x="109" y="222"/>
                  </a:lnTo>
                  <a:lnTo>
                    <a:pt x="133" y="222"/>
                  </a:lnTo>
                  <a:lnTo>
                    <a:pt x="152" y="218"/>
                  </a:lnTo>
                  <a:lnTo>
                    <a:pt x="163" y="213"/>
                  </a:lnTo>
                  <a:lnTo>
                    <a:pt x="171" y="205"/>
                  </a:lnTo>
                  <a:lnTo>
                    <a:pt x="179" y="193"/>
                  </a:lnTo>
                  <a:lnTo>
                    <a:pt x="184" y="179"/>
                  </a:lnTo>
                  <a:lnTo>
                    <a:pt x="200" y="184"/>
                  </a:lnTo>
                  <a:lnTo>
                    <a:pt x="191" y="215"/>
                  </a:lnTo>
                  <a:lnTo>
                    <a:pt x="184" y="248"/>
                  </a:lnTo>
                  <a:lnTo>
                    <a:pt x="128" y="246"/>
                  </a:lnTo>
                  <a:lnTo>
                    <a:pt x="83" y="245"/>
                  </a:lnTo>
                  <a:lnTo>
                    <a:pt x="41" y="246"/>
                  </a:lnTo>
                  <a:lnTo>
                    <a:pt x="0" y="248"/>
                  </a:lnTo>
                  <a:lnTo>
                    <a:pt x="0" y="232"/>
                  </a:lnTo>
                  <a:lnTo>
                    <a:pt x="4" y="232"/>
                  </a:lnTo>
                  <a:lnTo>
                    <a:pt x="10" y="232"/>
                  </a:lnTo>
                  <a:lnTo>
                    <a:pt x="14" y="232"/>
                  </a:lnTo>
                  <a:lnTo>
                    <a:pt x="18" y="231"/>
                  </a:lnTo>
                  <a:lnTo>
                    <a:pt x="21" y="229"/>
                  </a:lnTo>
                  <a:lnTo>
                    <a:pt x="23" y="227"/>
                  </a:lnTo>
                  <a:lnTo>
                    <a:pt x="25" y="224"/>
                  </a:lnTo>
                  <a:lnTo>
                    <a:pt x="27" y="217"/>
                  </a:lnTo>
                  <a:lnTo>
                    <a:pt x="28" y="201"/>
                  </a:lnTo>
                  <a:lnTo>
                    <a:pt x="30" y="180"/>
                  </a:lnTo>
                  <a:lnTo>
                    <a:pt x="30" y="153"/>
                  </a:lnTo>
                  <a:lnTo>
                    <a:pt x="30" y="140"/>
                  </a:lnTo>
                  <a:lnTo>
                    <a:pt x="30" y="103"/>
                  </a:lnTo>
                  <a:lnTo>
                    <a:pt x="30" y="83"/>
                  </a:lnTo>
                  <a:lnTo>
                    <a:pt x="31" y="75"/>
                  </a:lnTo>
                  <a:lnTo>
                    <a:pt x="31" y="70"/>
                  </a:lnTo>
                  <a:lnTo>
                    <a:pt x="31" y="66"/>
                  </a:lnTo>
                  <a:lnTo>
                    <a:pt x="30" y="47"/>
                  </a:lnTo>
                  <a:lnTo>
                    <a:pt x="28" y="34"/>
                  </a:lnTo>
                  <a:lnTo>
                    <a:pt x="26" y="25"/>
                  </a:lnTo>
                  <a:lnTo>
                    <a:pt x="23" y="21"/>
                  </a:lnTo>
                  <a:lnTo>
                    <a:pt x="18" y="17"/>
                  </a:lnTo>
                  <a:lnTo>
                    <a:pt x="13" y="16"/>
                  </a:lnTo>
                  <a:lnTo>
                    <a:pt x="8" y="16"/>
                  </a:lnTo>
                  <a:lnTo>
                    <a:pt x="4" y="16"/>
                  </a:lnTo>
                  <a:lnTo>
                    <a:pt x="4"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2" name="Freeform 105"/>
            <p:cNvSpPr>
              <a:spLocks/>
            </p:cNvSpPr>
            <p:nvPr/>
          </p:nvSpPr>
          <p:spPr bwMode="auto">
            <a:xfrm>
              <a:off x="3245" y="897"/>
              <a:ext cx="91" cy="204"/>
            </a:xfrm>
            <a:custGeom>
              <a:avLst/>
              <a:gdLst>
                <a:gd name="T0" fmla="*/ 26 w 91"/>
                <a:gd name="T1" fmla="*/ 0 h 204"/>
                <a:gd name="T2" fmla="*/ 45 w 91"/>
                <a:gd name="T3" fmla="*/ 2 h 204"/>
                <a:gd name="T4" fmla="*/ 65 w 91"/>
                <a:gd name="T5" fmla="*/ 0 h 204"/>
                <a:gd name="T6" fmla="*/ 89 w 91"/>
                <a:gd name="T7" fmla="*/ 12 h 204"/>
                <a:gd name="T8" fmla="*/ 80 w 91"/>
                <a:gd name="T9" fmla="*/ 13 h 204"/>
                <a:gd name="T10" fmla="*/ 72 w 91"/>
                <a:gd name="T11" fmla="*/ 15 h 204"/>
                <a:gd name="T12" fmla="*/ 68 w 91"/>
                <a:gd name="T13" fmla="*/ 18 h 204"/>
                <a:gd name="T14" fmla="*/ 66 w 91"/>
                <a:gd name="T15" fmla="*/ 26 h 204"/>
                <a:gd name="T16" fmla="*/ 65 w 91"/>
                <a:gd name="T17" fmla="*/ 39 h 204"/>
                <a:gd name="T18" fmla="*/ 65 w 91"/>
                <a:gd name="T19" fmla="*/ 66 h 204"/>
                <a:gd name="T20" fmla="*/ 63 w 91"/>
                <a:gd name="T21" fmla="*/ 145 h 204"/>
                <a:gd name="T22" fmla="*/ 65 w 91"/>
                <a:gd name="T23" fmla="*/ 173 h 204"/>
                <a:gd name="T24" fmla="*/ 66 w 91"/>
                <a:gd name="T25" fmla="*/ 182 h 204"/>
                <a:gd name="T26" fmla="*/ 70 w 91"/>
                <a:gd name="T27" fmla="*/ 187 h 204"/>
                <a:gd name="T28" fmla="*/ 78 w 91"/>
                <a:gd name="T29" fmla="*/ 191 h 204"/>
                <a:gd name="T30" fmla="*/ 87 w 91"/>
                <a:gd name="T31" fmla="*/ 191 h 204"/>
                <a:gd name="T32" fmla="*/ 91 w 91"/>
                <a:gd name="T33" fmla="*/ 204 h 204"/>
                <a:gd name="T34" fmla="*/ 54 w 91"/>
                <a:gd name="T35" fmla="*/ 202 h 204"/>
                <a:gd name="T36" fmla="*/ 36 w 91"/>
                <a:gd name="T37" fmla="*/ 202 h 204"/>
                <a:gd name="T38" fmla="*/ 0 w 91"/>
                <a:gd name="T39" fmla="*/ 204 h 204"/>
                <a:gd name="T40" fmla="*/ 2 w 91"/>
                <a:gd name="T41" fmla="*/ 191 h 204"/>
                <a:gd name="T42" fmla="*/ 13 w 91"/>
                <a:gd name="T43" fmla="*/ 191 h 204"/>
                <a:gd name="T44" fmla="*/ 20 w 91"/>
                <a:gd name="T45" fmla="*/ 187 h 204"/>
                <a:gd name="T46" fmla="*/ 24 w 91"/>
                <a:gd name="T47" fmla="*/ 180 h 204"/>
                <a:gd name="T48" fmla="*/ 26 w 91"/>
                <a:gd name="T49" fmla="*/ 171 h 204"/>
                <a:gd name="T50" fmla="*/ 27 w 91"/>
                <a:gd name="T51" fmla="*/ 138 h 204"/>
                <a:gd name="T52" fmla="*/ 26 w 91"/>
                <a:gd name="T53" fmla="*/ 39 h 204"/>
                <a:gd name="T54" fmla="*/ 24 w 91"/>
                <a:gd name="T55" fmla="*/ 25 h 204"/>
                <a:gd name="T56" fmla="*/ 23 w 91"/>
                <a:gd name="T57" fmla="*/ 18 h 204"/>
                <a:gd name="T58" fmla="*/ 17 w 91"/>
                <a:gd name="T59" fmla="*/ 15 h 204"/>
                <a:gd name="T60" fmla="*/ 9 w 91"/>
                <a:gd name="T61" fmla="*/ 13 h 204"/>
                <a:gd name="T62" fmla="*/ 1 w 91"/>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0"/>
                  </a:lnTo>
                  <a:lnTo>
                    <a:pt x="36" y="2"/>
                  </a:lnTo>
                  <a:lnTo>
                    <a:pt x="45" y="2"/>
                  </a:lnTo>
                  <a:lnTo>
                    <a:pt x="54" y="2"/>
                  </a:lnTo>
                  <a:lnTo>
                    <a:pt x="65" y="0"/>
                  </a:lnTo>
                  <a:lnTo>
                    <a:pt x="89" y="0"/>
                  </a:lnTo>
                  <a:lnTo>
                    <a:pt x="89" y="12"/>
                  </a:lnTo>
                  <a:lnTo>
                    <a:pt x="87" y="12"/>
                  </a:lnTo>
                  <a:lnTo>
                    <a:pt x="80" y="13"/>
                  </a:lnTo>
                  <a:lnTo>
                    <a:pt x="76" y="13"/>
                  </a:lnTo>
                  <a:lnTo>
                    <a:pt x="72" y="15"/>
                  </a:lnTo>
                  <a:lnTo>
                    <a:pt x="70" y="16"/>
                  </a:lnTo>
                  <a:lnTo>
                    <a:pt x="68" y="18"/>
                  </a:lnTo>
                  <a:lnTo>
                    <a:pt x="67" y="22"/>
                  </a:lnTo>
                  <a:lnTo>
                    <a:pt x="66" y="26"/>
                  </a:lnTo>
                  <a:lnTo>
                    <a:pt x="65" y="31"/>
                  </a:lnTo>
                  <a:lnTo>
                    <a:pt x="65" y="39"/>
                  </a:lnTo>
                  <a:lnTo>
                    <a:pt x="65" y="51"/>
                  </a:lnTo>
                  <a:lnTo>
                    <a:pt x="65" y="66"/>
                  </a:lnTo>
                  <a:lnTo>
                    <a:pt x="63" y="86"/>
                  </a:lnTo>
                  <a:lnTo>
                    <a:pt x="63" y="145"/>
                  </a:lnTo>
                  <a:lnTo>
                    <a:pt x="65" y="162"/>
                  </a:lnTo>
                  <a:lnTo>
                    <a:pt x="65" y="173"/>
                  </a:lnTo>
                  <a:lnTo>
                    <a:pt x="66" y="178"/>
                  </a:lnTo>
                  <a:lnTo>
                    <a:pt x="66" y="182"/>
                  </a:lnTo>
                  <a:lnTo>
                    <a:pt x="67" y="184"/>
                  </a:lnTo>
                  <a:lnTo>
                    <a:pt x="70" y="187"/>
                  </a:lnTo>
                  <a:lnTo>
                    <a:pt x="74" y="189"/>
                  </a:lnTo>
                  <a:lnTo>
                    <a:pt x="78" y="191"/>
                  </a:lnTo>
                  <a:lnTo>
                    <a:pt x="81" y="191"/>
                  </a:lnTo>
                  <a:lnTo>
                    <a:pt x="87" y="191"/>
                  </a:lnTo>
                  <a:lnTo>
                    <a:pt x="91" y="191"/>
                  </a:lnTo>
                  <a:lnTo>
                    <a:pt x="91" y="204"/>
                  </a:lnTo>
                  <a:lnTo>
                    <a:pt x="65" y="202"/>
                  </a:lnTo>
                  <a:lnTo>
                    <a:pt x="54" y="202"/>
                  </a:lnTo>
                  <a:lnTo>
                    <a:pt x="45" y="202"/>
                  </a:lnTo>
                  <a:lnTo>
                    <a:pt x="36" y="202"/>
                  </a:lnTo>
                  <a:lnTo>
                    <a:pt x="26" y="202"/>
                  </a:lnTo>
                  <a:lnTo>
                    <a:pt x="0" y="204"/>
                  </a:lnTo>
                  <a:lnTo>
                    <a:pt x="0" y="191"/>
                  </a:lnTo>
                  <a:lnTo>
                    <a:pt x="2" y="191"/>
                  </a:lnTo>
                  <a:lnTo>
                    <a:pt x="9" y="191"/>
                  </a:lnTo>
                  <a:lnTo>
                    <a:pt x="13" y="191"/>
                  </a:lnTo>
                  <a:lnTo>
                    <a:pt x="17" y="189"/>
                  </a:lnTo>
                  <a:lnTo>
                    <a:pt x="20" y="187"/>
                  </a:lnTo>
                  <a:lnTo>
                    <a:pt x="23" y="184"/>
                  </a:lnTo>
                  <a:lnTo>
                    <a:pt x="24" y="180"/>
                  </a:lnTo>
                  <a:lnTo>
                    <a:pt x="24" y="176"/>
                  </a:lnTo>
                  <a:lnTo>
                    <a:pt x="26" y="171"/>
                  </a:lnTo>
                  <a:lnTo>
                    <a:pt x="26" y="158"/>
                  </a:lnTo>
                  <a:lnTo>
                    <a:pt x="27" y="138"/>
                  </a:lnTo>
                  <a:lnTo>
                    <a:pt x="27" y="55"/>
                  </a:lnTo>
                  <a:lnTo>
                    <a:pt x="26" y="39"/>
                  </a:lnTo>
                  <a:lnTo>
                    <a:pt x="26" y="30"/>
                  </a:lnTo>
                  <a:lnTo>
                    <a:pt x="24" y="25"/>
                  </a:lnTo>
                  <a:lnTo>
                    <a:pt x="24" y="22"/>
                  </a:lnTo>
                  <a:lnTo>
                    <a:pt x="23" y="18"/>
                  </a:lnTo>
                  <a:lnTo>
                    <a:pt x="20" y="16"/>
                  </a:lnTo>
                  <a:lnTo>
                    <a:pt x="17" y="15"/>
                  </a:lnTo>
                  <a:lnTo>
                    <a:pt x="14" y="13"/>
                  </a:lnTo>
                  <a:lnTo>
                    <a:pt x="9" y="13"/>
                  </a:lnTo>
                  <a:lnTo>
                    <a:pt x="4" y="12"/>
                  </a:lnTo>
                  <a:lnTo>
                    <a:pt x="1" y="12"/>
                  </a:lnTo>
                  <a:lnTo>
                    <a:pt x="1"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3" name="Freeform 106"/>
            <p:cNvSpPr>
              <a:spLocks noEditPoints="1"/>
            </p:cNvSpPr>
            <p:nvPr/>
          </p:nvSpPr>
          <p:spPr bwMode="auto">
            <a:xfrm>
              <a:off x="3354" y="896"/>
              <a:ext cx="170" cy="205"/>
            </a:xfrm>
            <a:custGeom>
              <a:avLst/>
              <a:gdLst>
                <a:gd name="T0" fmla="*/ 65 w 170"/>
                <a:gd name="T1" fmla="*/ 108 h 205"/>
                <a:gd name="T2" fmla="*/ 59 w 170"/>
                <a:gd name="T3" fmla="*/ 166 h 205"/>
                <a:gd name="T4" fmla="*/ 59 w 170"/>
                <a:gd name="T5" fmla="*/ 183 h 205"/>
                <a:gd name="T6" fmla="*/ 75 w 170"/>
                <a:gd name="T7" fmla="*/ 185 h 205"/>
                <a:gd name="T8" fmla="*/ 87 w 170"/>
                <a:gd name="T9" fmla="*/ 186 h 205"/>
                <a:gd name="T10" fmla="*/ 119 w 170"/>
                <a:gd name="T11" fmla="*/ 176 h 205"/>
                <a:gd name="T12" fmla="*/ 131 w 170"/>
                <a:gd name="T13" fmla="*/ 148 h 205"/>
                <a:gd name="T14" fmla="*/ 124 w 170"/>
                <a:gd name="T15" fmla="*/ 124 h 205"/>
                <a:gd name="T16" fmla="*/ 107 w 170"/>
                <a:gd name="T17" fmla="*/ 111 h 205"/>
                <a:gd name="T18" fmla="*/ 80 w 170"/>
                <a:gd name="T19" fmla="*/ 108 h 205"/>
                <a:gd name="T20" fmla="*/ 81 w 170"/>
                <a:gd name="T21" fmla="*/ 19 h 205"/>
                <a:gd name="T22" fmla="*/ 71 w 170"/>
                <a:gd name="T23" fmla="*/ 19 h 205"/>
                <a:gd name="T24" fmla="*/ 61 w 170"/>
                <a:gd name="T25" fmla="*/ 22 h 205"/>
                <a:gd name="T26" fmla="*/ 61 w 170"/>
                <a:gd name="T27" fmla="*/ 58 h 205"/>
                <a:gd name="T28" fmla="*/ 59 w 170"/>
                <a:gd name="T29" fmla="*/ 91 h 205"/>
                <a:gd name="T30" fmla="*/ 66 w 170"/>
                <a:gd name="T31" fmla="*/ 91 h 205"/>
                <a:gd name="T32" fmla="*/ 81 w 170"/>
                <a:gd name="T33" fmla="*/ 91 h 205"/>
                <a:gd name="T34" fmla="*/ 94 w 170"/>
                <a:gd name="T35" fmla="*/ 91 h 205"/>
                <a:gd name="T36" fmla="*/ 106 w 170"/>
                <a:gd name="T37" fmla="*/ 86 h 205"/>
                <a:gd name="T38" fmla="*/ 115 w 170"/>
                <a:gd name="T39" fmla="*/ 74 h 205"/>
                <a:gd name="T40" fmla="*/ 119 w 170"/>
                <a:gd name="T41" fmla="*/ 62 h 205"/>
                <a:gd name="T42" fmla="*/ 116 w 170"/>
                <a:gd name="T43" fmla="*/ 40 h 205"/>
                <a:gd name="T44" fmla="*/ 97 w 170"/>
                <a:gd name="T45" fmla="*/ 22 h 205"/>
                <a:gd name="T46" fmla="*/ 2 w 170"/>
                <a:gd name="T47" fmla="*/ 0 h 205"/>
                <a:gd name="T48" fmla="*/ 22 w 170"/>
                <a:gd name="T49" fmla="*/ 1 h 205"/>
                <a:gd name="T50" fmla="*/ 40 w 170"/>
                <a:gd name="T51" fmla="*/ 3 h 205"/>
                <a:gd name="T52" fmla="*/ 74 w 170"/>
                <a:gd name="T53" fmla="*/ 1 h 205"/>
                <a:gd name="T54" fmla="*/ 83 w 170"/>
                <a:gd name="T55" fmla="*/ 1 h 205"/>
                <a:gd name="T56" fmla="*/ 85 w 170"/>
                <a:gd name="T57" fmla="*/ 1 h 205"/>
                <a:gd name="T58" fmla="*/ 88 w 170"/>
                <a:gd name="T59" fmla="*/ 0 h 205"/>
                <a:gd name="T60" fmla="*/ 126 w 170"/>
                <a:gd name="T61" fmla="*/ 7 h 205"/>
                <a:gd name="T62" fmla="*/ 149 w 170"/>
                <a:gd name="T63" fmla="*/ 23 h 205"/>
                <a:gd name="T64" fmla="*/ 157 w 170"/>
                <a:gd name="T65" fmla="*/ 49 h 205"/>
                <a:gd name="T66" fmla="*/ 148 w 170"/>
                <a:gd name="T67" fmla="*/ 76 h 205"/>
                <a:gd name="T68" fmla="*/ 118 w 170"/>
                <a:gd name="T69" fmla="*/ 97 h 205"/>
                <a:gd name="T70" fmla="*/ 146 w 170"/>
                <a:gd name="T71" fmla="*/ 106 h 205"/>
                <a:gd name="T72" fmla="*/ 166 w 170"/>
                <a:gd name="T73" fmla="*/ 128 h 205"/>
                <a:gd name="T74" fmla="*/ 167 w 170"/>
                <a:gd name="T75" fmla="*/ 163 h 205"/>
                <a:gd name="T76" fmla="*/ 148 w 170"/>
                <a:gd name="T77" fmla="*/ 189 h 205"/>
                <a:gd name="T78" fmla="*/ 111 w 170"/>
                <a:gd name="T79" fmla="*/ 203 h 205"/>
                <a:gd name="T80" fmla="*/ 80 w 170"/>
                <a:gd name="T81" fmla="*/ 205 h 205"/>
                <a:gd name="T82" fmla="*/ 46 w 170"/>
                <a:gd name="T83" fmla="*/ 203 h 205"/>
                <a:gd name="T84" fmla="*/ 30 w 170"/>
                <a:gd name="T85" fmla="*/ 203 h 205"/>
                <a:gd name="T86" fmla="*/ 20 w 170"/>
                <a:gd name="T87" fmla="*/ 203 h 205"/>
                <a:gd name="T88" fmla="*/ 7 w 170"/>
                <a:gd name="T89" fmla="*/ 205 h 205"/>
                <a:gd name="T90" fmla="*/ 0 w 170"/>
                <a:gd name="T91" fmla="*/ 192 h 205"/>
                <a:gd name="T92" fmla="*/ 1 w 170"/>
                <a:gd name="T93" fmla="*/ 193 h 205"/>
                <a:gd name="T94" fmla="*/ 13 w 170"/>
                <a:gd name="T95" fmla="*/ 189 h 205"/>
                <a:gd name="T96" fmla="*/ 22 w 170"/>
                <a:gd name="T97" fmla="*/ 164 h 205"/>
                <a:gd name="T98" fmla="*/ 23 w 170"/>
                <a:gd name="T99" fmla="*/ 44 h 205"/>
                <a:gd name="T100" fmla="*/ 22 w 170"/>
                <a:gd name="T101" fmla="*/ 23 h 205"/>
                <a:gd name="T102" fmla="*/ 17 w 170"/>
                <a:gd name="T103" fmla="*/ 16 h 205"/>
                <a:gd name="T104" fmla="*/ 9 w 170"/>
                <a:gd name="T105" fmla="*/ 14 h 205"/>
                <a:gd name="T106" fmla="*/ 2 w 170"/>
                <a:gd name="T107" fmla="*/ 13 h 2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
                <a:gd name="T163" fmla="*/ 0 h 205"/>
                <a:gd name="T164" fmla="*/ 170 w 170"/>
                <a:gd name="T165" fmla="*/ 205 h 2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 h="205">
                  <a:moveTo>
                    <a:pt x="68" y="108"/>
                  </a:moveTo>
                  <a:lnTo>
                    <a:pt x="65" y="108"/>
                  </a:lnTo>
                  <a:lnTo>
                    <a:pt x="59" y="108"/>
                  </a:lnTo>
                  <a:lnTo>
                    <a:pt x="59" y="166"/>
                  </a:lnTo>
                  <a:lnTo>
                    <a:pt x="59" y="175"/>
                  </a:lnTo>
                  <a:lnTo>
                    <a:pt x="59" y="183"/>
                  </a:lnTo>
                  <a:lnTo>
                    <a:pt x="67" y="184"/>
                  </a:lnTo>
                  <a:lnTo>
                    <a:pt x="75" y="185"/>
                  </a:lnTo>
                  <a:lnTo>
                    <a:pt x="81" y="186"/>
                  </a:lnTo>
                  <a:lnTo>
                    <a:pt x="87" y="186"/>
                  </a:lnTo>
                  <a:lnTo>
                    <a:pt x="105" y="184"/>
                  </a:lnTo>
                  <a:lnTo>
                    <a:pt x="119" y="176"/>
                  </a:lnTo>
                  <a:lnTo>
                    <a:pt x="128" y="163"/>
                  </a:lnTo>
                  <a:lnTo>
                    <a:pt x="131" y="148"/>
                  </a:lnTo>
                  <a:lnTo>
                    <a:pt x="129" y="135"/>
                  </a:lnTo>
                  <a:lnTo>
                    <a:pt x="124" y="124"/>
                  </a:lnTo>
                  <a:lnTo>
                    <a:pt x="118" y="117"/>
                  </a:lnTo>
                  <a:lnTo>
                    <a:pt x="107" y="111"/>
                  </a:lnTo>
                  <a:lnTo>
                    <a:pt x="94" y="109"/>
                  </a:lnTo>
                  <a:lnTo>
                    <a:pt x="80" y="108"/>
                  </a:lnTo>
                  <a:lnTo>
                    <a:pt x="68" y="108"/>
                  </a:lnTo>
                  <a:close/>
                  <a:moveTo>
                    <a:pt x="81" y="19"/>
                  </a:moveTo>
                  <a:lnTo>
                    <a:pt x="76" y="19"/>
                  </a:lnTo>
                  <a:lnTo>
                    <a:pt x="71" y="19"/>
                  </a:lnTo>
                  <a:lnTo>
                    <a:pt x="66" y="21"/>
                  </a:lnTo>
                  <a:lnTo>
                    <a:pt x="61" y="22"/>
                  </a:lnTo>
                  <a:lnTo>
                    <a:pt x="61" y="36"/>
                  </a:lnTo>
                  <a:lnTo>
                    <a:pt x="61" y="58"/>
                  </a:lnTo>
                  <a:lnTo>
                    <a:pt x="61" y="78"/>
                  </a:lnTo>
                  <a:lnTo>
                    <a:pt x="59" y="91"/>
                  </a:lnTo>
                  <a:lnTo>
                    <a:pt x="62" y="91"/>
                  </a:lnTo>
                  <a:lnTo>
                    <a:pt x="66" y="91"/>
                  </a:lnTo>
                  <a:lnTo>
                    <a:pt x="74" y="91"/>
                  </a:lnTo>
                  <a:lnTo>
                    <a:pt x="81" y="91"/>
                  </a:lnTo>
                  <a:lnTo>
                    <a:pt x="88" y="91"/>
                  </a:lnTo>
                  <a:lnTo>
                    <a:pt x="94" y="91"/>
                  </a:lnTo>
                  <a:lnTo>
                    <a:pt x="101" y="89"/>
                  </a:lnTo>
                  <a:lnTo>
                    <a:pt x="106" y="86"/>
                  </a:lnTo>
                  <a:lnTo>
                    <a:pt x="111" y="80"/>
                  </a:lnTo>
                  <a:lnTo>
                    <a:pt x="115" y="74"/>
                  </a:lnTo>
                  <a:lnTo>
                    <a:pt x="118" y="69"/>
                  </a:lnTo>
                  <a:lnTo>
                    <a:pt x="119" y="62"/>
                  </a:lnTo>
                  <a:lnTo>
                    <a:pt x="119" y="56"/>
                  </a:lnTo>
                  <a:lnTo>
                    <a:pt x="116" y="40"/>
                  </a:lnTo>
                  <a:lnTo>
                    <a:pt x="109" y="29"/>
                  </a:lnTo>
                  <a:lnTo>
                    <a:pt x="97" y="22"/>
                  </a:lnTo>
                  <a:lnTo>
                    <a:pt x="81" y="19"/>
                  </a:lnTo>
                  <a:close/>
                  <a:moveTo>
                    <a:pt x="2" y="0"/>
                  </a:moveTo>
                  <a:lnTo>
                    <a:pt x="13" y="1"/>
                  </a:lnTo>
                  <a:lnTo>
                    <a:pt x="22" y="1"/>
                  </a:lnTo>
                  <a:lnTo>
                    <a:pt x="31" y="3"/>
                  </a:lnTo>
                  <a:lnTo>
                    <a:pt x="40" y="3"/>
                  </a:lnTo>
                  <a:lnTo>
                    <a:pt x="67" y="1"/>
                  </a:lnTo>
                  <a:lnTo>
                    <a:pt x="74" y="1"/>
                  </a:lnTo>
                  <a:lnTo>
                    <a:pt x="79" y="1"/>
                  </a:lnTo>
                  <a:lnTo>
                    <a:pt x="83" y="1"/>
                  </a:lnTo>
                  <a:lnTo>
                    <a:pt x="84" y="1"/>
                  </a:lnTo>
                  <a:lnTo>
                    <a:pt x="85" y="1"/>
                  </a:lnTo>
                  <a:lnTo>
                    <a:pt x="87" y="0"/>
                  </a:lnTo>
                  <a:lnTo>
                    <a:pt x="88" y="0"/>
                  </a:lnTo>
                  <a:lnTo>
                    <a:pt x="109" y="1"/>
                  </a:lnTo>
                  <a:lnTo>
                    <a:pt x="126" y="7"/>
                  </a:lnTo>
                  <a:lnTo>
                    <a:pt x="139" y="13"/>
                  </a:lnTo>
                  <a:lnTo>
                    <a:pt x="149" y="23"/>
                  </a:lnTo>
                  <a:lnTo>
                    <a:pt x="154" y="35"/>
                  </a:lnTo>
                  <a:lnTo>
                    <a:pt x="157" y="49"/>
                  </a:lnTo>
                  <a:lnTo>
                    <a:pt x="154" y="63"/>
                  </a:lnTo>
                  <a:lnTo>
                    <a:pt x="148" y="76"/>
                  </a:lnTo>
                  <a:lnTo>
                    <a:pt x="135" y="87"/>
                  </a:lnTo>
                  <a:lnTo>
                    <a:pt x="118" y="97"/>
                  </a:lnTo>
                  <a:lnTo>
                    <a:pt x="133" y="101"/>
                  </a:lnTo>
                  <a:lnTo>
                    <a:pt x="146" y="106"/>
                  </a:lnTo>
                  <a:lnTo>
                    <a:pt x="157" y="114"/>
                  </a:lnTo>
                  <a:lnTo>
                    <a:pt x="166" y="128"/>
                  </a:lnTo>
                  <a:lnTo>
                    <a:pt x="170" y="146"/>
                  </a:lnTo>
                  <a:lnTo>
                    <a:pt x="167" y="163"/>
                  </a:lnTo>
                  <a:lnTo>
                    <a:pt x="159" y="176"/>
                  </a:lnTo>
                  <a:lnTo>
                    <a:pt x="148" y="189"/>
                  </a:lnTo>
                  <a:lnTo>
                    <a:pt x="131" y="198"/>
                  </a:lnTo>
                  <a:lnTo>
                    <a:pt x="111" y="203"/>
                  </a:lnTo>
                  <a:lnTo>
                    <a:pt x="89" y="205"/>
                  </a:lnTo>
                  <a:lnTo>
                    <a:pt x="80" y="205"/>
                  </a:lnTo>
                  <a:lnTo>
                    <a:pt x="65" y="205"/>
                  </a:lnTo>
                  <a:lnTo>
                    <a:pt x="46" y="203"/>
                  </a:lnTo>
                  <a:lnTo>
                    <a:pt x="32" y="203"/>
                  </a:lnTo>
                  <a:lnTo>
                    <a:pt x="30" y="203"/>
                  </a:lnTo>
                  <a:lnTo>
                    <a:pt x="24" y="203"/>
                  </a:lnTo>
                  <a:lnTo>
                    <a:pt x="20" y="203"/>
                  </a:lnTo>
                  <a:lnTo>
                    <a:pt x="14" y="205"/>
                  </a:lnTo>
                  <a:lnTo>
                    <a:pt x="7" y="205"/>
                  </a:lnTo>
                  <a:lnTo>
                    <a:pt x="0" y="205"/>
                  </a:lnTo>
                  <a:lnTo>
                    <a:pt x="0" y="192"/>
                  </a:lnTo>
                  <a:lnTo>
                    <a:pt x="1" y="193"/>
                  </a:lnTo>
                  <a:lnTo>
                    <a:pt x="4" y="193"/>
                  </a:lnTo>
                  <a:lnTo>
                    <a:pt x="13" y="189"/>
                  </a:lnTo>
                  <a:lnTo>
                    <a:pt x="18" y="180"/>
                  </a:lnTo>
                  <a:lnTo>
                    <a:pt x="22" y="164"/>
                  </a:lnTo>
                  <a:lnTo>
                    <a:pt x="23" y="144"/>
                  </a:lnTo>
                  <a:lnTo>
                    <a:pt x="23" y="44"/>
                  </a:lnTo>
                  <a:lnTo>
                    <a:pt x="23" y="32"/>
                  </a:lnTo>
                  <a:lnTo>
                    <a:pt x="22" y="23"/>
                  </a:lnTo>
                  <a:lnTo>
                    <a:pt x="19" y="18"/>
                  </a:lnTo>
                  <a:lnTo>
                    <a:pt x="17" y="16"/>
                  </a:lnTo>
                  <a:lnTo>
                    <a:pt x="13" y="14"/>
                  </a:lnTo>
                  <a:lnTo>
                    <a:pt x="9" y="14"/>
                  </a:lnTo>
                  <a:lnTo>
                    <a:pt x="4" y="13"/>
                  </a:lnTo>
                  <a:lnTo>
                    <a:pt x="2" y="13"/>
                  </a:lnTo>
                  <a:lnTo>
                    <a:pt x="2"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4" name="Freeform 107"/>
            <p:cNvSpPr>
              <a:spLocks noEditPoints="1"/>
            </p:cNvSpPr>
            <p:nvPr/>
          </p:nvSpPr>
          <p:spPr bwMode="auto">
            <a:xfrm>
              <a:off x="3543" y="897"/>
              <a:ext cx="200" cy="206"/>
            </a:xfrm>
            <a:custGeom>
              <a:avLst/>
              <a:gdLst>
                <a:gd name="T0" fmla="*/ 77 w 200"/>
                <a:gd name="T1" fmla="*/ 18 h 206"/>
                <a:gd name="T2" fmla="*/ 66 w 200"/>
                <a:gd name="T3" fmla="*/ 20 h 206"/>
                <a:gd name="T4" fmla="*/ 62 w 200"/>
                <a:gd name="T5" fmla="*/ 53 h 206"/>
                <a:gd name="T6" fmla="*/ 69 w 200"/>
                <a:gd name="T7" fmla="*/ 101 h 206"/>
                <a:gd name="T8" fmla="*/ 79 w 200"/>
                <a:gd name="T9" fmla="*/ 101 h 206"/>
                <a:gd name="T10" fmla="*/ 92 w 200"/>
                <a:gd name="T11" fmla="*/ 101 h 206"/>
                <a:gd name="T12" fmla="*/ 109 w 200"/>
                <a:gd name="T13" fmla="*/ 95 h 206"/>
                <a:gd name="T14" fmla="*/ 119 w 200"/>
                <a:gd name="T15" fmla="*/ 83 h 206"/>
                <a:gd name="T16" fmla="*/ 125 w 200"/>
                <a:gd name="T17" fmla="*/ 59 h 206"/>
                <a:gd name="T18" fmla="*/ 113 w 200"/>
                <a:gd name="T19" fmla="*/ 30 h 206"/>
                <a:gd name="T20" fmla="*/ 82 w 200"/>
                <a:gd name="T21" fmla="*/ 18 h 206"/>
                <a:gd name="T22" fmla="*/ 17 w 200"/>
                <a:gd name="T23" fmla="*/ 0 h 206"/>
                <a:gd name="T24" fmla="*/ 36 w 200"/>
                <a:gd name="T25" fmla="*/ 2 h 206"/>
                <a:gd name="T26" fmla="*/ 56 w 200"/>
                <a:gd name="T27" fmla="*/ 0 h 206"/>
                <a:gd name="T28" fmla="*/ 78 w 200"/>
                <a:gd name="T29" fmla="*/ 0 h 206"/>
                <a:gd name="T30" fmla="*/ 90 w 200"/>
                <a:gd name="T31" fmla="*/ 0 h 206"/>
                <a:gd name="T32" fmla="*/ 129 w 200"/>
                <a:gd name="T33" fmla="*/ 7 h 206"/>
                <a:gd name="T34" fmla="*/ 153 w 200"/>
                <a:gd name="T35" fmla="*/ 25 h 206"/>
                <a:gd name="T36" fmla="*/ 162 w 200"/>
                <a:gd name="T37" fmla="*/ 55 h 206"/>
                <a:gd name="T38" fmla="*/ 153 w 200"/>
                <a:gd name="T39" fmla="*/ 85 h 206"/>
                <a:gd name="T40" fmla="*/ 123 w 200"/>
                <a:gd name="T41" fmla="*/ 107 h 206"/>
                <a:gd name="T42" fmla="*/ 162 w 200"/>
                <a:gd name="T43" fmla="*/ 163 h 206"/>
                <a:gd name="T44" fmla="*/ 178 w 200"/>
                <a:gd name="T45" fmla="*/ 185 h 206"/>
                <a:gd name="T46" fmla="*/ 191 w 200"/>
                <a:gd name="T47" fmla="*/ 192 h 206"/>
                <a:gd name="T48" fmla="*/ 199 w 200"/>
                <a:gd name="T49" fmla="*/ 192 h 206"/>
                <a:gd name="T50" fmla="*/ 200 w 200"/>
                <a:gd name="T51" fmla="*/ 205 h 206"/>
                <a:gd name="T52" fmla="*/ 186 w 200"/>
                <a:gd name="T53" fmla="*/ 206 h 206"/>
                <a:gd name="T54" fmla="*/ 178 w 200"/>
                <a:gd name="T55" fmla="*/ 206 h 206"/>
                <a:gd name="T56" fmla="*/ 160 w 200"/>
                <a:gd name="T57" fmla="*/ 205 h 206"/>
                <a:gd name="T58" fmla="*/ 143 w 200"/>
                <a:gd name="T59" fmla="*/ 198 h 206"/>
                <a:gd name="T60" fmla="*/ 131 w 200"/>
                <a:gd name="T61" fmla="*/ 189 h 206"/>
                <a:gd name="T62" fmla="*/ 122 w 200"/>
                <a:gd name="T63" fmla="*/ 174 h 206"/>
                <a:gd name="T64" fmla="*/ 101 w 200"/>
                <a:gd name="T65" fmla="*/ 138 h 206"/>
                <a:gd name="T66" fmla="*/ 82 w 200"/>
                <a:gd name="T67" fmla="*/ 119 h 206"/>
                <a:gd name="T68" fmla="*/ 62 w 200"/>
                <a:gd name="T69" fmla="*/ 119 h 206"/>
                <a:gd name="T70" fmla="*/ 62 w 200"/>
                <a:gd name="T71" fmla="*/ 170 h 206"/>
                <a:gd name="T72" fmla="*/ 66 w 200"/>
                <a:gd name="T73" fmla="*/ 185 h 206"/>
                <a:gd name="T74" fmla="*/ 71 w 200"/>
                <a:gd name="T75" fmla="*/ 189 h 206"/>
                <a:gd name="T76" fmla="*/ 82 w 200"/>
                <a:gd name="T77" fmla="*/ 191 h 206"/>
                <a:gd name="T78" fmla="*/ 86 w 200"/>
                <a:gd name="T79" fmla="*/ 204 h 206"/>
                <a:gd name="T80" fmla="*/ 40 w 200"/>
                <a:gd name="T81" fmla="*/ 202 h 206"/>
                <a:gd name="T82" fmla="*/ 29 w 200"/>
                <a:gd name="T83" fmla="*/ 202 h 206"/>
                <a:gd name="T84" fmla="*/ 0 w 200"/>
                <a:gd name="T85" fmla="*/ 204 h 206"/>
                <a:gd name="T86" fmla="*/ 1 w 200"/>
                <a:gd name="T87" fmla="*/ 191 h 206"/>
                <a:gd name="T88" fmla="*/ 5 w 200"/>
                <a:gd name="T89" fmla="*/ 192 h 206"/>
                <a:gd name="T90" fmla="*/ 16 w 200"/>
                <a:gd name="T91" fmla="*/ 189 h 206"/>
                <a:gd name="T92" fmla="*/ 21 w 200"/>
                <a:gd name="T93" fmla="*/ 184 h 206"/>
                <a:gd name="T94" fmla="*/ 25 w 200"/>
                <a:gd name="T95" fmla="*/ 162 h 206"/>
                <a:gd name="T96" fmla="*/ 25 w 200"/>
                <a:gd name="T97" fmla="*/ 117 h 206"/>
                <a:gd name="T98" fmla="*/ 26 w 200"/>
                <a:gd name="T99" fmla="*/ 65 h 206"/>
                <a:gd name="T100" fmla="*/ 25 w 200"/>
                <a:gd name="T101" fmla="*/ 26 h 206"/>
                <a:gd name="T102" fmla="*/ 20 w 200"/>
                <a:gd name="T103" fmla="*/ 16 h 206"/>
                <a:gd name="T104" fmla="*/ 12 w 200"/>
                <a:gd name="T105" fmla="*/ 12 h 206"/>
                <a:gd name="T106" fmla="*/ 3 w 200"/>
                <a:gd name="T107" fmla="*/ 12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
                <a:gd name="T163" fmla="*/ 0 h 206"/>
                <a:gd name="T164" fmla="*/ 200 w 20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 h="206">
                  <a:moveTo>
                    <a:pt x="82" y="18"/>
                  </a:moveTo>
                  <a:lnTo>
                    <a:pt x="77" y="18"/>
                  </a:lnTo>
                  <a:lnTo>
                    <a:pt x="71" y="18"/>
                  </a:lnTo>
                  <a:lnTo>
                    <a:pt x="66" y="20"/>
                  </a:lnTo>
                  <a:lnTo>
                    <a:pt x="62" y="21"/>
                  </a:lnTo>
                  <a:lnTo>
                    <a:pt x="62" y="53"/>
                  </a:lnTo>
                  <a:lnTo>
                    <a:pt x="62" y="101"/>
                  </a:lnTo>
                  <a:lnTo>
                    <a:pt x="69" y="101"/>
                  </a:lnTo>
                  <a:lnTo>
                    <a:pt x="74" y="101"/>
                  </a:lnTo>
                  <a:lnTo>
                    <a:pt x="79" y="101"/>
                  </a:lnTo>
                  <a:lnTo>
                    <a:pt x="83" y="101"/>
                  </a:lnTo>
                  <a:lnTo>
                    <a:pt x="92" y="101"/>
                  </a:lnTo>
                  <a:lnTo>
                    <a:pt x="101" y="101"/>
                  </a:lnTo>
                  <a:lnTo>
                    <a:pt x="109" y="95"/>
                  </a:lnTo>
                  <a:lnTo>
                    <a:pt x="114" y="90"/>
                  </a:lnTo>
                  <a:lnTo>
                    <a:pt x="119" y="83"/>
                  </a:lnTo>
                  <a:lnTo>
                    <a:pt x="123" y="72"/>
                  </a:lnTo>
                  <a:lnTo>
                    <a:pt x="125" y="59"/>
                  </a:lnTo>
                  <a:lnTo>
                    <a:pt x="122" y="43"/>
                  </a:lnTo>
                  <a:lnTo>
                    <a:pt x="113" y="30"/>
                  </a:lnTo>
                  <a:lnTo>
                    <a:pt x="100" y="21"/>
                  </a:lnTo>
                  <a:lnTo>
                    <a:pt x="82" y="18"/>
                  </a:lnTo>
                  <a:close/>
                  <a:moveTo>
                    <a:pt x="3" y="0"/>
                  </a:moveTo>
                  <a:lnTo>
                    <a:pt x="17" y="0"/>
                  </a:lnTo>
                  <a:lnTo>
                    <a:pt x="27" y="0"/>
                  </a:lnTo>
                  <a:lnTo>
                    <a:pt x="36" y="2"/>
                  </a:lnTo>
                  <a:lnTo>
                    <a:pt x="44" y="2"/>
                  </a:lnTo>
                  <a:lnTo>
                    <a:pt x="56" y="0"/>
                  </a:lnTo>
                  <a:lnTo>
                    <a:pt x="69" y="0"/>
                  </a:lnTo>
                  <a:lnTo>
                    <a:pt x="78" y="0"/>
                  </a:lnTo>
                  <a:lnTo>
                    <a:pt x="84" y="0"/>
                  </a:lnTo>
                  <a:lnTo>
                    <a:pt x="90" y="0"/>
                  </a:lnTo>
                  <a:lnTo>
                    <a:pt x="110" y="2"/>
                  </a:lnTo>
                  <a:lnTo>
                    <a:pt x="129" y="7"/>
                  </a:lnTo>
                  <a:lnTo>
                    <a:pt x="143" y="15"/>
                  </a:lnTo>
                  <a:lnTo>
                    <a:pt x="153" y="25"/>
                  </a:lnTo>
                  <a:lnTo>
                    <a:pt x="160" y="39"/>
                  </a:lnTo>
                  <a:lnTo>
                    <a:pt x="162" y="55"/>
                  </a:lnTo>
                  <a:lnTo>
                    <a:pt x="160" y="70"/>
                  </a:lnTo>
                  <a:lnTo>
                    <a:pt x="153" y="85"/>
                  </a:lnTo>
                  <a:lnTo>
                    <a:pt x="140" y="96"/>
                  </a:lnTo>
                  <a:lnTo>
                    <a:pt x="123" y="107"/>
                  </a:lnTo>
                  <a:lnTo>
                    <a:pt x="151" y="145"/>
                  </a:lnTo>
                  <a:lnTo>
                    <a:pt x="162" y="163"/>
                  </a:lnTo>
                  <a:lnTo>
                    <a:pt x="171" y="176"/>
                  </a:lnTo>
                  <a:lnTo>
                    <a:pt x="178" y="185"/>
                  </a:lnTo>
                  <a:lnTo>
                    <a:pt x="184" y="189"/>
                  </a:lnTo>
                  <a:lnTo>
                    <a:pt x="191" y="192"/>
                  </a:lnTo>
                  <a:lnTo>
                    <a:pt x="197" y="193"/>
                  </a:lnTo>
                  <a:lnTo>
                    <a:pt x="199" y="192"/>
                  </a:lnTo>
                  <a:lnTo>
                    <a:pt x="200" y="192"/>
                  </a:lnTo>
                  <a:lnTo>
                    <a:pt x="200" y="205"/>
                  </a:lnTo>
                  <a:lnTo>
                    <a:pt x="192" y="205"/>
                  </a:lnTo>
                  <a:lnTo>
                    <a:pt x="186" y="206"/>
                  </a:lnTo>
                  <a:lnTo>
                    <a:pt x="180" y="206"/>
                  </a:lnTo>
                  <a:lnTo>
                    <a:pt x="178" y="206"/>
                  </a:lnTo>
                  <a:lnTo>
                    <a:pt x="174" y="206"/>
                  </a:lnTo>
                  <a:lnTo>
                    <a:pt x="160" y="205"/>
                  </a:lnTo>
                  <a:lnTo>
                    <a:pt x="149" y="202"/>
                  </a:lnTo>
                  <a:lnTo>
                    <a:pt x="143" y="198"/>
                  </a:lnTo>
                  <a:lnTo>
                    <a:pt x="136" y="195"/>
                  </a:lnTo>
                  <a:lnTo>
                    <a:pt x="131" y="189"/>
                  </a:lnTo>
                  <a:lnTo>
                    <a:pt x="129" y="184"/>
                  </a:lnTo>
                  <a:lnTo>
                    <a:pt x="122" y="174"/>
                  </a:lnTo>
                  <a:lnTo>
                    <a:pt x="114" y="161"/>
                  </a:lnTo>
                  <a:lnTo>
                    <a:pt x="101" y="138"/>
                  </a:lnTo>
                  <a:lnTo>
                    <a:pt x="90" y="119"/>
                  </a:lnTo>
                  <a:lnTo>
                    <a:pt x="82" y="119"/>
                  </a:lnTo>
                  <a:lnTo>
                    <a:pt x="74" y="119"/>
                  </a:lnTo>
                  <a:lnTo>
                    <a:pt x="62" y="119"/>
                  </a:lnTo>
                  <a:lnTo>
                    <a:pt x="62" y="158"/>
                  </a:lnTo>
                  <a:lnTo>
                    <a:pt x="62" y="170"/>
                  </a:lnTo>
                  <a:lnTo>
                    <a:pt x="64" y="179"/>
                  </a:lnTo>
                  <a:lnTo>
                    <a:pt x="66" y="185"/>
                  </a:lnTo>
                  <a:lnTo>
                    <a:pt x="69" y="188"/>
                  </a:lnTo>
                  <a:lnTo>
                    <a:pt x="71" y="189"/>
                  </a:lnTo>
                  <a:lnTo>
                    <a:pt x="77" y="191"/>
                  </a:lnTo>
                  <a:lnTo>
                    <a:pt x="82" y="191"/>
                  </a:lnTo>
                  <a:lnTo>
                    <a:pt x="86" y="191"/>
                  </a:lnTo>
                  <a:lnTo>
                    <a:pt x="86" y="204"/>
                  </a:lnTo>
                  <a:lnTo>
                    <a:pt x="64" y="202"/>
                  </a:lnTo>
                  <a:lnTo>
                    <a:pt x="40" y="202"/>
                  </a:lnTo>
                  <a:lnTo>
                    <a:pt x="36" y="202"/>
                  </a:lnTo>
                  <a:lnTo>
                    <a:pt x="29" y="202"/>
                  </a:lnTo>
                  <a:lnTo>
                    <a:pt x="18" y="202"/>
                  </a:lnTo>
                  <a:lnTo>
                    <a:pt x="0" y="204"/>
                  </a:lnTo>
                  <a:lnTo>
                    <a:pt x="0" y="191"/>
                  </a:lnTo>
                  <a:lnTo>
                    <a:pt x="1" y="191"/>
                  </a:lnTo>
                  <a:lnTo>
                    <a:pt x="3" y="192"/>
                  </a:lnTo>
                  <a:lnTo>
                    <a:pt x="5" y="192"/>
                  </a:lnTo>
                  <a:lnTo>
                    <a:pt x="10" y="191"/>
                  </a:lnTo>
                  <a:lnTo>
                    <a:pt x="16" y="189"/>
                  </a:lnTo>
                  <a:lnTo>
                    <a:pt x="18" y="187"/>
                  </a:lnTo>
                  <a:lnTo>
                    <a:pt x="21" y="184"/>
                  </a:lnTo>
                  <a:lnTo>
                    <a:pt x="23" y="175"/>
                  </a:lnTo>
                  <a:lnTo>
                    <a:pt x="25" y="162"/>
                  </a:lnTo>
                  <a:lnTo>
                    <a:pt x="25" y="143"/>
                  </a:lnTo>
                  <a:lnTo>
                    <a:pt x="25" y="117"/>
                  </a:lnTo>
                  <a:lnTo>
                    <a:pt x="26" y="85"/>
                  </a:lnTo>
                  <a:lnTo>
                    <a:pt x="26" y="65"/>
                  </a:lnTo>
                  <a:lnTo>
                    <a:pt x="26" y="40"/>
                  </a:lnTo>
                  <a:lnTo>
                    <a:pt x="25" y="26"/>
                  </a:lnTo>
                  <a:lnTo>
                    <a:pt x="22" y="17"/>
                  </a:lnTo>
                  <a:lnTo>
                    <a:pt x="20" y="16"/>
                  </a:lnTo>
                  <a:lnTo>
                    <a:pt x="16" y="13"/>
                  </a:lnTo>
                  <a:lnTo>
                    <a:pt x="12" y="12"/>
                  </a:lnTo>
                  <a:lnTo>
                    <a:pt x="5" y="12"/>
                  </a:lnTo>
                  <a:lnTo>
                    <a:pt x="3" y="12"/>
                  </a:lnTo>
                  <a:lnTo>
                    <a:pt x="3"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5" name="Freeform 108"/>
            <p:cNvSpPr>
              <a:spLocks noEditPoints="1"/>
            </p:cNvSpPr>
            <p:nvPr/>
          </p:nvSpPr>
          <p:spPr bwMode="auto">
            <a:xfrm>
              <a:off x="3743" y="896"/>
              <a:ext cx="215" cy="205"/>
            </a:xfrm>
            <a:custGeom>
              <a:avLst/>
              <a:gdLst>
                <a:gd name="T0" fmla="*/ 74 w 215"/>
                <a:gd name="T1" fmla="*/ 113 h 205"/>
                <a:gd name="T2" fmla="*/ 86 w 215"/>
                <a:gd name="T3" fmla="*/ 114 h 205"/>
                <a:gd name="T4" fmla="*/ 124 w 215"/>
                <a:gd name="T5" fmla="*/ 113 h 205"/>
                <a:gd name="T6" fmla="*/ 104 w 215"/>
                <a:gd name="T7" fmla="*/ 34 h 205"/>
                <a:gd name="T8" fmla="*/ 130 w 215"/>
                <a:gd name="T9" fmla="*/ 0 h 205"/>
                <a:gd name="T10" fmla="*/ 167 w 215"/>
                <a:gd name="T11" fmla="*/ 110 h 205"/>
                <a:gd name="T12" fmla="*/ 187 w 215"/>
                <a:gd name="T13" fmla="*/ 163 h 205"/>
                <a:gd name="T14" fmla="*/ 194 w 215"/>
                <a:gd name="T15" fmla="*/ 183 h 205"/>
                <a:gd name="T16" fmla="*/ 200 w 215"/>
                <a:gd name="T17" fmla="*/ 189 h 205"/>
                <a:gd name="T18" fmla="*/ 207 w 215"/>
                <a:gd name="T19" fmla="*/ 192 h 205"/>
                <a:gd name="T20" fmla="*/ 215 w 215"/>
                <a:gd name="T21" fmla="*/ 192 h 205"/>
                <a:gd name="T22" fmla="*/ 200 w 215"/>
                <a:gd name="T23" fmla="*/ 203 h 205"/>
                <a:gd name="T24" fmla="*/ 180 w 215"/>
                <a:gd name="T25" fmla="*/ 203 h 205"/>
                <a:gd name="T26" fmla="*/ 166 w 215"/>
                <a:gd name="T27" fmla="*/ 203 h 205"/>
                <a:gd name="T28" fmla="*/ 145 w 215"/>
                <a:gd name="T29" fmla="*/ 203 h 205"/>
                <a:gd name="T30" fmla="*/ 130 w 215"/>
                <a:gd name="T31" fmla="*/ 192 h 205"/>
                <a:gd name="T32" fmla="*/ 139 w 215"/>
                <a:gd name="T33" fmla="*/ 192 h 205"/>
                <a:gd name="T34" fmla="*/ 146 w 215"/>
                <a:gd name="T35" fmla="*/ 189 h 205"/>
                <a:gd name="T36" fmla="*/ 150 w 215"/>
                <a:gd name="T37" fmla="*/ 184 h 205"/>
                <a:gd name="T38" fmla="*/ 150 w 215"/>
                <a:gd name="T39" fmla="*/ 175 h 205"/>
                <a:gd name="T40" fmla="*/ 148 w 215"/>
                <a:gd name="T41" fmla="*/ 168 h 205"/>
                <a:gd name="T42" fmla="*/ 131 w 215"/>
                <a:gd name="T43" fmla="*/ 133 h 205"/>
                <a:gd name="T44" fmla="*/ 117 w 215"/>
                <a:gd name="T45" fmla="*/ 133 h 205"/>
                <a:gd name="T46" fmla="*/ 104 w 215"/>
                <a:gd name="T47" fmla="*/ 132 h 205"/>
                <a:gd name="T48" fmla="*/ 92 w 215"/>
                <a:gd name="T49" fmla="*/ 132 h 205"/>
                <a:gd name="T50" fmla="*/ 71 w 215"/>
                <a:gd name="T51" fmla="*/ 133 h 205"/>
                <a:gd name="T52" fmla="*/ 66 w 215"/>
                <a:gd name="T53" fmla="*/ 135 h 205"/>
                <a:gd name="T54" fmla="*/ 54 w 215"/>
                <a:gd name="T55" fmla="*/ 170 h 205"/>
                <a:gd name="T56" fmla="*/ 53 w 215"/>
                <a:gd name="T57" fmla="*/ 183 h 205"/>
                <a:gd name="T58" fmla="*/ 57 w 215"/>
                <a:gd name="T59" fmla="*/ 189 h 205"/>
                <a:gd name="T60" fmla="*/ 65 w 215"/>
                <a:gd name="T61" fmla="*/ 192 h 205"/>
                <a:gd name="T62" fmla="*/ 73 w 215"/>
                <a:gd name="T63" fmla="*/ 192 h 205"/>
                <a:gd name="T64" fmla="*/ 60 w 215"/>
                <a:gd name="T65" fmla="*/ 203 h 205"/>
                <a:gd name="T66" fmla="*/ 40 w 215"/>
                <a:gd name="T67" fmla="*/ 203 h 205"/>
                <a:gd name="T68" fmla="*/ 28 w 215"/>
                <a:gd name="T69" fmla="*/ 203 h 205"/>
                <a:gd name="T70" fmla="*/ 13 w 215"/>
                <a:gd name="T71" fmla="*/ 203 h 205"/>
                <a:gd name="T72" fmla="*/ 0 w 215"/>
                <a:gd name="T73" fmla="*/ 192 h 205"/>
                <a:gd name="T74" fmla="*/ 12 w 215"/>
                <a:gd name="T75" fmla="*/ 190 h 205"/>
                <a:gd name="T76" fmla="*/ 19 w 215"/>
                <a:gd name="T77" fmla="*/ 185 h 205"/>
                <a:gd name="T78" fmla="*/ 26 w 215"/>
                <a:gd name="T79" fmla="*/ 176 h 205"/>
                <a:gd name="T80" fmla="*/ 35 w 215"/>
                <a:gd name="T81" fmla="*/ 155 h 205"/>
                <a:gd name="T82" fmla="*/ 52 w 215"/>
                <a:gd name="T83" fmla="*/ 114 h 205"/>
                <a:gd name="T84" fmla="*/ 97 w 215"/>
                <a:gd name="T85" fmla="*/ 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205"/>
                <a:gd name="T131" fmla="*/ 215 w 215"/>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205">
                  <a:moveTo>
                    <a:pt x="104" y="34"/>
                  </a:moveTo>
                  <a:lnTo>
                    <a:pt x="74" y="113"/>
                  </a:lnTo>
                  <a:lnTo>
                    <a:pt x="80" y="113"/>
                  </a:lnTo>
                  <a:lnTo>
                    <a:pt x="86" y="114"/>
                  </a:lnTo>
                  <a:lnTo>
                    <a:pt x="118" y="114"/>
                  </a:lnTo>
                  <a:lnTo>
                    <a:pt x="124" y="113"/>
                  </a:lnTo>
                  <a:lnTo>
                    <a:pt x="130" y="113"/>
                  </a:lnTo>
                  <a:lnTo>
                    <a:pt x="104" y="34"/>
                  </a:lnTo>
                  <a:close/>
                  <a:moveTo>
                    <a:pt x="97" y="0"/>
                  </a:moveTo>
                  <a:lnTo>
                    <a:pt x="130" y="0"/>
                  </a:lnTo>
                  <a:lnTo>
                    <a:pt x="149" y="57"/>
                  </a:lnTo>
                  <a:lnTo>
                    <a:pt x="167" y="110"/>
                  </a:lnTo>
                  <a:lnTo>
                    <a:pt x="178" y="141"/>
                  </a:lnTo>
                  <a:lnTo>
                    <a:pt x="187" y="163"/>
                  </a:lnTo>
                  <a:lnTo>
                    <a:pt x="192" y="177"/>
                  </a:lnTo>
                  <a:lnTo>
                    <a:pt x="194" y="183"/>
                  </a:lnTo>
                  <a:lnTo>
                    <a:pt x="197" y="186"/>
                  </a:lnTo>
                  <a:lnTo>
                    <a:pt x="200" y="189"/>
                  </a:lnTo>
                  <a:lnTo>
                    <a:pt x="204" y="190"/>
                  </a:lnTo>
                  <a:lnTo>
                    <a:pt x="207" y="192"/>
                  </a:lnTo>
                  <a:lnTo>
                    <a:pt x="213" y="192"/>
                  </a:lnTo>
                  <a:lnTo>
                    <a:pt x="215" y="192"/>
                  </a:lnTo>
                  <a:lnTo>
                    <a:pt x="215" y="205"/>
                  </a:lnTo>
                  <a:lnTo>
                    <a:pt x="200" y="203"/>
                  </a:lnTo>
                  <a:lnTo>
                    <a:pt x="189" y="203"/>
                  </a:lnTo>
                  <a:lnTo>
                    <a:pt x="180" y="203"/>
                  </a:lnTo>
                  <a:lnTo>
                    <a:pt x="172" y="203"/>
                  </a:lnTo>
                  <a:lnTo>
                    <a:pt x="166" y="203"/>
                  </a:lnTo>
                  <a:lnTo>
                    <a:pt x="157" y="203"/>
                  </a:lnTo>
                  <a:lnTo>
                    <a:pt x="145" y="203"/>
                  </a:lnTo>
                  <a:lnTo>
                    <a:pt x="130" y="205"/>
                  </a:lnTo>
                  <a:lnTo>
                    <a:pt x="130" y="192"/>
                  </a:lnTo>
                  <a:lnTo>
                    <a:pt x="132" y="192"/>
                  </a:lnTo>
                  <a:lnTo>
                    <a:pt x="139" y="192"/>
                  </a:lnTo>
                  <a:lnTo>
                    <a:pt x="144" y="190"/>
                  </a:lnTo>
                  <a:lnTo>
                    <a:pt x="146" y="189"/>
                  </a:lnTo>
                  <a:lnTo>
                    <a:pt x="149" y="186"/>
                  </a:lnTo>
                  <a:lnTo>
                    <a:pt x="150" y="184"/>
                  </a:lnTo>
                  <a:lnTo>
                    <a:pt x="150" y="180"/>
                  </a:lnTo>
                  <a:lnTo>
                    <a:pt x="150" y="175"/>
                  </a:lnTo>
                  <a:lnTo>
                    <a:pt x="149" y="172"/>
                  </a:lnTo>
                  <a:lnTo>
                    <a:pt x="148" y="168"/>
                  </a:lnTo>
                  <a:lnTo>
                    <a:pt x="137" y="133"/>
                  </a:lnTo>
                  <a:lnTo>
                    <a:pt x="131" y="133"/>
                  </a:lnTo>
                  <a:lnTo>
                    <a:pt x="124" y="133"/>
                  </a:lnTo>
                  <a:lnTo>
                    <a:pt x="117" y="133"/>
                  </a:lnTo>
                  <a:lnTo>
                    <a:pt x="109" y="133"/>
                  </a:lnTo>
                  <a:lnTo>
                    <a:pt x="104" y="132"/>
                  </a:lnTo>
                  <a:lnTo>
                    <a:pt x="101" y="132"/>
                  </a:lnTo>
                  <a:lnTo>
                    <a:pt x="92" y="132"/>
                  </a:lnTo>
                  <a:lnTo>
                    <a:pt x="76" y="133"/>
                  </a:lnTo>
                  <a:lnTo>
                    <a:pt x="71" y="133"/>
                  </a:lnTo>
                  <a:lnTo>
                    <a:pt x="67" y="133"/>
                  </a:lnTo>
                  <a:lnTo>
                    <a:pt x="66" y="135"/>
                  </a:lnTo>
                  <a:lnTo>
                    <a:pt x="58" y="154"/>
                  </a:lnTo>
                  <a:lnTo>
                    <a:pt x="54" y="170"/>
                  </a:lnTo>
                  <a:lnTo>
                    <a:pt x="53" y="177"/>
                  </a:lnTo>
                  <a:lnTo>
                    <a:pt x="53" y="183"/>
                  </a:lnTo>
                  <a:lnTo>
                    <a:pt x="54" y="185"/>
                  </a:lnTo>
                  <a:lnTo>
                    <a:pt x="57" y="189"/>
                  </a:lnTo>
                  <a:lnTo>
                    <a:pt x="61" y="190"/>
                  </a:lnTo>
                  <a:lnTo>
                    <a:pt x="65" y="192"/>
                  </a:lnTo>
                  <a:lnTo>
                    <a:pt x="70" y="192"/>
                  </a:lnTo>
                  <a:lnTo>
                    <a:pt x="73" y="192"/>
                  </a:lnTo>
                  <a:lnTo>
                    <a:pt x="73" y="205"/>
                  </a:lnTo>
                  <a:lnTo>
                    <a:pt x="60" y="203"/>
                  </a:lnTo>
                  <a:lnTo>
                    <a:pt x="48" y="203"/>
                  </a:lnTo>
                  <a:lnTo>
                    <a:pt x="40" y="203"/>
                  </a:lnTo>
                  <a:lnTo>
                    <a:pt x="35" y="203"/>
                  </a:lnTo>
                  <a:lnTo>
                    <a:pt x="28" y="203"/>
                  </a:lnTo>
                  <a:lnTo>
                    <a:pt x="22" y="203"/>
                  </a:lnTo>
                  <a:lnTo>
                    <a:pt x="13" y="203"/>
                  </a:lnTo>
                  <a:lnTo>
                    <a:pt x="0" y="205"/>
                  </a:lnTo>
                  <a:lnTo>
                    <a:pt x="0" y="192"/>
                  </a:lnTo>
                  <a:lnTo>
                    <a:pt x="6" y="192"/>
                  </a:lnTo>
                  <a:lnTo>
                    <a:pt x="12" y="190"/>
                  </a:lnTo>
                  <a:lnTo>
                    <a:pt x="15" y="188"/>
                  </a:lnTo>
                  <a:lnTo>
                    <a:pt x="19" y="185"/>
                  </a:lnTo>
                  <a:lnTo>
                    <a:pt x="23" y="181"/>
                  </a:lnTo>
                  <a:lnTo>
                    <a:pt x="26" y="176"/>
                  </a:lnTo>
                  <a:lnTo>
                    <a:pt x="30" y="168"/>
                  </a:lnTo>
                  <a:lnTo>
                    <a:pt x="35" y="155"/>
                  </a:lnTo>
                  <a:lnTo>
                    <a:pt x="43" y="137"/>
                  </a:lnTo>
                  <a:lnTo>
                    <a:pt x="52" y="114"/>
                  </a:lnTo>
                  <a:lnTo>
                    <a:pt x="74" y="60"/>
                  </a:lnTo>
                  <a:lnTo>
                    <a:pt x="97"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6" name="Freeform 109"/>
            <p:cNvSpPr>
              <a:spLocks noEditPoints="1"/>
            </p:cNvSpPr>
            <p:nvPr/>
          </p:nvSpPr>
          <p:spPr bwMode="auto">
            <a:xfrm>
              <a:off x="3973" y="897"/>
              <a:ext cx="197" cy="206"/>
            </a:xfrm>
            <a:custGeom>
              <a:avLst/>
              <a:gdLst>
                <a:gd name="T0" fmla="*/ 60 w 199"/>
                <a:gd name="T1" fmla="*/ 18 h 206"/>
                <a:gd name="T2" fmla="*/ 50 w 199"/>
                <a:gd name="T3" fmla="*/ 20 h 206"/>
                <a:gd name="T4" fmla="*/ 49 w 199"/>
                <a:gd name="T5" fmla="*/ 53 h 206"/>
                <a:gd name="T6" fmla="*/ 51 w 199"/>
                <a:gd name="T7" fmla="*/ 101 h 206"/>
                <a:gd name="T8" fmla="*/ 61 w 199"/>
                <a:gd name="T9" fmla="*/ 101 h 206"/>
                <a:gd name="T10" fmla="*/ 74 w 199"/>
                <a:gd name="T11" fmla="*/ 101 h 206"/>
                <a:gd name="T12" fmla="*/ 91 w 199"/>
                <a:gd name="T13" fmla="*/ 95 h 206"/>
                <a:gd name="T14" fmla="*/ 102 w 199"/>
                <a:gd name="T15" fmla="*/ 83 h 206"/>
                <a:gd name="T16" fmla="*/ 108 w 199"/>
                <a:gd name="T17" fmla="*/ 59 h 206"/>
                <a:gd name="T18" fmla="*/ 96 w 199"/>
                <a:gd name="T19" fmla="*/ 30 h 206"/>
                <a:gd name="T20" fmla="*/ 65 w 199"/>
                <a:gd name="T21" fmla="*/ 18 h 206"/>
                <a:gd name="T22" fmla="*/ 15 w 199"/>
                <a:gd name="T23" fmla="*/ 0 h 206"/>
                <a:gd name="T24" fmla="*/ 35 w 199"/>
                <a:gd name="T25" fmla="*/ 2 h 206"/>
                <a:gd name="T26" fmla="*/ 49 w 199"/>
                <a:gd name="T27" fmla="*/ 0 h 206"/>
                <a:gd name="T28" fmla="*/ 61 w 199"/>
                <a:gd name="T29" fmla="*/ 0 h 206"/>
                <a:gd name="T30" fmla="*/ 72 w 199"/>
                <a:gd name="T31" fmla="*/ 0 h 206"/>
                <a:gd name="T32" fmla="*/ 111 w 199"/>
                <a:gd name="T33" fmla="*/ 7 h 206"/>
                <a:gd name="T34" fmla="*/ 135 w 199"/>
                <a:gd name="T35" fmla="*/ 25 h 206"/>
                <a:gd name="T36" fmla="*/ 139 w 199"/>
                <a:gd name="T37" fmla="*/ 55 h 206"/>
                <a:gd name="T38" fmla="*/ 134 w 199"/>
                <a:gd name="T39" fmla="*/ 85 h 206"/>
                <a:gd name="T40" fmla="*/ 105 w 199"/>
                <a:gd name="T41" fmla="*/ 107 h 206"/>
                <a:gd name="T42" fmla="*/ 138 w 199"/>
                <a:gd name="T43" fmla="*/ 163 h 206"/>
                <a:gd name="T44" fmla="*/ 147 w 199"/>
                <a:gd name="T45" fmla="*/ 185 h 206"/>
                <a:gd name="T46" fmla="*/ 157 w 199"/>
                <a:gd name="T47" fmla="*/ 192 h 206"/>
                <a:gd name="T48" fmla="*/ 165 w 199"/>
                <a:gd name="T49" fmla="*/ 192 h 206"/>
                <a:gd name="T50" fmla="*/ 167 w 199"/>
                <a:gd name="T51" fmla="*/ 205 h 206"/>
                <a:gd name="T52" fmla="*/ 152 w 199"/>
                <a:gd name="T53" fmla="*/ 206 h 206"/>
                <a:gd name="T54" fmla="*/ 146 w 199"/>
                <a:gd name="T55" fmla="*/ 206 h 206"/>
                <a:gd name="T56" fmla="*/ 138 w 199"/>
                <a:gd name="T57" fmla="*/ 205 h 206"/>
                <a:gd name="T58" fmla="*/ 125 w 199"/>
                <a:gd name="T59" fmla="*/ 198 h 206"/>
                <a:gd name="T60" fmla="*/ 115 w 199"/>
                <a:gd name="T61" fmla="*/ 189 h 206"/>
                <a:gd name="T62" fmla="*/ 105 w 199"/>
                <a:gd name="T63" fmla="*/ 174 h 206"/>
                <a:gd name="T64" fmla="*/ 83 w 199"/>
                <a:gd name="T65" fmla="*/ 138 h 206"/>
                <a:gd name="T66" fmla="*/ 64 w 199"/>
                <a:gd name="T67" fmla="*/ 119 h 206"/>
                <a:gd name="T68" fmla="*/ 49 w 199"/>
                <a:gd name="T69" fmla="*/ 119 h 206"/>
                <a:gd name="T70" fmla="*/ 49 w 199"/>
                <a:gd name="T71" fmla="*/ 170 h 206"/>
                <a:gd name="T72" fmla="*/ 49 w 199"/>
                <a:gd name="T73" fmla="*/ 185 h 206"/>
                <a:gd name="T74" fmla="*/ 55 w 199"/>
                <a:gd name="T75" fmla="*/ 189 h 206"/>
                <a:gd name="T76" fmla="*/ 65 w 199"/>
                <a:gd name="T77" fmla="*/ 191 h 206"/>
                <a:gd name="T78" fmla="*/ 69 w 199"/>
                <a:gd name="T79" fmla="*/ 204 h 206"/>
                <a:gd name="T80" fmla="*/ 40 w 199"/>
                <a:gd name="T81" fmla="*/ 202 h 206"/>
                <a:gd name="T82" fmla="*/ 28 w 199"/>
                <a:gd name="T83" fmla="*/ 202 h 206"/>
                <a:gd name="T84" fmla="*/ 0 w 199"/>
                <a:gd name="T85" fmla="*/ 204 h 206"/>
                <a:gd name="T86" fmla="*/ 2 w 199"/>
                <a:gd name="T87" fmla="*/ 192 h 206"/>
                <a:gd name="T88" fmla="*/ 10 w 199"/>
                <a:gd name="T89" fmla="*/ 191 h 206"/>
                <a:gd name="T90" fmla="*/ 18 w 199"/>
                <a:gd name="T91" fmla="*/ 187 h 206"/>
                <a:gd name="T92" fmla="*/ 22 w 199"/>
                <a:gd name="T93" fmla="*/ 175 h 206"/>
                <a:gd name="T94" fmla="*/ 24 w 199"/>
                <a:gd name="T95" fmla="*/ 143 h 206"/>
                <a:gd name="T96" fmla="*/ 24 w 199"/>
                <a:gd name="T97" fmla="*/ 85 h 206"/>
                <a:gd name="T98" fmla="*/ 24 w 199"/>
                <a:gd name="T99" fmla="*/ 40 h 206"/>
                <a:gd name="T100" fmla="*/ 20 w 199"/>
                <a:gd name="T101" fmla="*/ 17 h 206"/>
                <a:gd name="T102" fmla="*/ 14 w 199"/>
                <a:gd name="T103" fmla="*/ 13 h 206"/>
                <a:gd name="T104" fmla="*/ 5 w 199"/>
                <a:gd name="T105" fmla="*/ 12 h 206"/>
                <a:gd name="T106" fmla="*/ 2 w 199"/>
                <a:gd name="T107" fmla="*/ 0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9"/>
                <a:gd name="T163" fmla="*/ 0 h 206"/>
                <a:gd name="T164" fmla="*/ 199 w 199"/>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9" h="206">
                  <a:moveTo>
                    <a:pt x="81" y="18"/>
                  </a:moveTo>
                  <a:lnTo>
                    <a:pt x="76" y="18"/>
                  </a:lnTo>
                  <a:lnTo>
                    <a:pt x="71" y="18"/>
                  </a:lnTo>
                  <a:lnTo>
                    <a:pt x="66" y="20"/>
                  </a:lnTo>
                  <a:lnTo>
                    <a:pt x="60" y="21"/>
                  </a:lnTo>
                  <a:lnTo>
                    <a:pt x="60" y="53"/>
                  </a:lnTo>
                  <a:lnTo>
                    <a:pt x="60" y="101"/>
                  </a:lnTo>
                  <a:lnTo>
                    <a:pt x="67" y="101"/>
                  </a:lnTo>
                  <a:lnTo>
                    <a:pt x="73" y="101"/>
                  </a:lnTo>
                  <a:lnTo>
                    <a:pt x="77" y="101"/>
                  </a:lnTo>
                  <a:lnTo>
                    <a:pt x="81" y="101"/>
                  </a:lnTo>
                  <a:lnTo>
                    <a:pt x="90" y="101"/>
                  </a:lnTo>
                  <a:lnTo>
                    <a:pt x="101" y="101"/>
                  </a:lnTo>
                  <a:lnTo>
                    <a:pt x="107" y="95"/>
                  </a:lnTo>
                  <a:lnTo>
                    <a:pt x="114" y="90"/>
                  </a:lnTo>
                  <a:lnTo>
                    <a:pt x="118" y="83"/>
                  </a:lnTo>
                  <a:lnTo>
                    <a:pt x="121" y="72"/>
                  </a:lnTo>
                  <a:lnTo>
                    <a:pt x="124" y="59"/>
                  </a:lnTo>
                  <a:lnTo>
                    <a:pt x="120" y="43"/>
                  </a:lnTo>
                  <a:lnTo>
                    <a:pt x="112" y="30"/>
                  </a:lnTo>
                  <a:lnTo>
                    <a:pt x="98" y="21"/>
                  </a:lnTo>
                  <a:lnTo>
                    <a:pt x="81" y="18"/>
                  </a:lnTo>
                  <a:close/>
                  <a:moveTo>
                    <a:pt x="2" y="0"/>
                  </a:moveTo>
                  <a:lnTo>
                    <a:pt x="15" y="0"/>
                  </a:lnTo>
                  <a:lnTo>
                    <a:pt x="25" y="0"/>
                  </a:lnTo>
                  <a:lnTo>
                    <a:pt x="35" y="2"/>
                  </a:lnTo>
                  <a:lnTo>
                    <a:pt x="42" y="2"/>
                  </a:lnTo>
                  <a:lnTo>
                    <a:pt x="54" y="0"/>
                  </a:lnTo>
                  <a:lnTo>
                    <a:pt x="68" y="0"/>
                  </a:lnTo>
                  <a:lnTo>
                    <a:pt x="77" y="0"/>
                  </a:lnTo>
                  <a:lnTo>
                    <a:pt x="84" y="0"/>
                  </a:lnTo>
                  <a:lnTo>
                    <a:pt x="88" y="0"/>
                  </a:lnTo>
                  <a:lnTo>
                    <a:pt x="110" y="2"/>
                  </a:lnTo>
                  <a:lnTo>
                    <a:pt x="127" y="7"/>
                  </a:lnTo>
                  <a:lnTo>
                    <a:pt x="142" y="15"/>
                  </a:lnTo>
                  <a:lnTo>
                    <a:pt x="153" y="25"/>
                  </a:lnTo>
                  <a:lnTo>
                    <a:pt x="159" y="39"/>
                  </a:lnTo>
                  <a:lnTo>
                    <a:pt x="162" y="55"/>
                  </a:lnTo>
                  <a:lnTo>
                    <a:pt x="159" y="70"/>
                  </a:lnTo>
                  <a:lnTo>
                    <a:pt x="151" y="85"/>
                  </a:lnTo>
                  <a:lnTo>
                    <a:pt x="140" y="96"/>
                  </a:lnTo>
                  <a:lnTo>
                    <a:pt x="121" y="107"/>
                  </a:lnTo>
                  <a:lnTo>
                    <a:pt x="149" y="145"/>
                  </a:lnTo>
                  <a:lnTo>
                    <a:pt x="160" y="163"/>
                  </a:lnTo>
                  <a:lnTo>
                    <a:pt x="169" y="176"/>
                  </a:lnTo>
                  <a:lnTo>
                    <a:pt x="177" y="185"/>
                  </a:lnTo>
                  <a:lnTo>
                    <a:pt x="182" y="189"/>
                  </a:lnTo>
                  <a:lnTo>
                    <a:pt x="189" y="192"/>
                  </a:lnTo>
                  <a:lnTo>
                    <a:pt x="195" y="193"/>
                  </a:lnTo>
                  <a:lnTo>
                    <a:pt x="197" y="192"/>
                  </a:lnTo>
                  <a:lnTo>
                    <a:pt x="199" y="192"/>
                  </a:lnTo>
                  <a:lnTo>
                    <a:pt x="199" y="205"/>
                  </a:lnTo>
                  <a:lnTo>
                    <a:pt x="192" y="205"/>
                  </a:lnTo>
                  <a:lnTo>
                    <a:pt x="184" y="206"/>
                  </a:lnTo>
                  <a:lnTo>
                    <a:pt x="179" y="206"/>
                  </a:lnTo>
                  <a:lnTo>
                    <a:pt x="176" y="206"/>
                  </a:lnTo>
                  <a:lnTo>
                    <a:pt x="173" y="206"/>
                  </a:lnTo>
                  <a:lnTo>
                    <a:pt x="159" y="205"/>
                  </a:lnTo>
                  <a:lnTo>
                    <a:pt x="147" y="202"/>
                  </a:lnTo>
                  <a:lnTo>
                    <a:pt x="141" y="198"/>
                  </a:lnTo>
                  <a:lnTo>
                    <a:pt x="136" y="195"/>
                  </a:lnTo>
                  <a:lnTo>
                    <a:pt x="131" y="189"/>
                  </a:lnTo>
                  <a:lnTo>
                    <a:pt x="127" y="184"/>
                  </a:lnTo>
                  <a:lnTo>
                    <a:pt x="121" y="174"/>
                  </a:lnTo>
                  <a:lnTo>
                    <a:pt x="114" y="161"/>
                  </a:lnTo>
                  <a:lnTo>
                    <a:pt x="99" y="138"/>
                  </a:lnTo>
                  <a:lnTo>
                    <a:pt x="89" y="119"/>
                  </a:lnTo>
                  <a:lnTo>
                    <a:pt x="80" y="119"/>
                  </a:lnTo>
                  <a:lnTo>
                    <a:pt x="73" y="119"/>
                  </a:lnTo>
                  <a:lnTo>
                    <a:pt x="60" y="119"/>
                  </a:lnTo>
                  <a:lnTo>
                    <a:pt x="60" y="158"/>
                  </a:lnTo>
                  <a:lnTo>
                    <a:pt x="62" y="170"/>
                  </a:lnTo>
                  <a:lnTo>
                    <a:pt x="63" y="179"/>
                  </a:lnTo>
                  <a:lnTo>
                    <a:pt x="64" y="185"/>
                  </a:lnTo>
                  <a:lnTo>
                    <a:pt x="67" y="188"/>
                  </a:lnTo>
                  <a:lnTo>
                    <a:pt x="71" y="189"/>
                  </a:lnTo>
                  <a:lnTo>
                    <a:pt x="76" y="191"/>
                  </a:lnTo>
                  <a:lnTo>
                    <a:pt x="81" y="191"/>
                  </a:lnTo>
                  <a:lnTo>
                    <a:pt x="85" y="191"/>
                  </a:lnTo>
                  <a:lnTo>
                    <a:pt x="85" y="204"/>
                  </a:lnTo>
                  <a:lnTo>
                    <a:pt x="62" y="202"/>
                  </a:lnTo>
                  <a:lnTo>
                    <a:pt x="40" y="202"/>
                  </a:lnTo>
                  <a:lnTo>
                    <a:pt x="35" y="202"/>
                  </a:lnTo>
                  <a:lnTo>
                    <a:pt x="28" y="202"/>
                  </a:lnTo>
                  <a:lnTo>
                    <a:pt x="18" y="202"/>
                  </a:lnTo>
                  <a:lnTo>
                    <a:pt x="0" y="204"/>
                  </a:lnTo>
                  <a:lnTo>
                    <a:pt x="0" y="191"/>
                  </a:lnTo>
                  <a:lnTo>
                    <a:pt x="2" y="192"/>
                  </a:lnTo>
                  <a:lnTo>
                    <a:pt x="5" y="192"/>
                  </a:lnTo>
                  <a:lnTo>
                    <a:pt x="10" y="191"/>
                  </a:lnTo>
                  <a:lnTo>
                    <a:pt x="14" y="189"/>
                  </a:lnTo>
                  <a:lnTo>
                    <a:pt x="18" y="187"/>
                  </a:lnTo>
                  <a:lnTo>
                    <a:pt x="20" y="184"/>
                  </a:lnTo>
                  <a:lnTo>
                    <a:pt x="22" y="175"/>
                  </a:lnTo>
                  <a:lnTo>
                    <a:pt x="23" y="162"/>
                  </a:lnTo>
                  <a:lnTo>
                    <a:pt x="24" y="143"/>
                  </a:lnTo>
                  <a:lnTo>
                    <a:pt x="24" y="117"/>
                  </a:lnTo>
                  <a:lnTo>
                    <a:pt x="24" y="85"/>
                  </a:lnTo>
                  <a:lnTo>
                    <a:pt x="24" y="65"/>
                  </a:lnTo>
                  <a:lnTo>
                    <a:pt x="24" y="40"/>
                  </a:lnTo>
                  <a:lnTo>
                    <a:pt x="24" y="26"/>
                  </a:lnTo>
                  <a:lnTo>
                    <a:pt x="20" y="17"/>
                  </a:lnTo>
                  <a:lnTo>
                    <a:pt x="18" y="16"/>
                  </a:lnTo>
                  <a:lnTo>
                    <a:pt x="14" y="13"/>
                  </a:lnTo>
                  <a:lnTo>
                    <a:pt x="10" y="12"/>
                  </a:lnTo>
                  <a:lnTo>
                    <a:pt x="5" y="12"/>
                  </a:lnTo>
                  <a:lnTo>
                    <a:pt x="2" y="12"/>
                  </a:lnTo>
                  <a:lnTo>
                    <a:pt x="2"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7" name="Freeform 110"/>
            <p:cNvSpPr>
              <a:spLocks/>
            </p:cNvSpPr>
            <p:nvPr/>
          </p:nvSpPr>
          <p:spPr bwMode="auto">
            <a:xfrm>
              <a:off x="4158" y="897"/>
              <a:ext cx="192" cy="204"/>
            </a:xfrm>
            <a:custGeom>
              <a:avLst/>
              <a:gdLst>
                <a:gd name="T0" fmla="*/ 14 w 192"/>
                <a:gd name="T1" fmla="*/ 0 h 204"/>
                <a:gd name="T2" fmla="*/ 35 w 192"/>
                <a:gd name="T3" fmla="*/ 2 h 204"/>
                <a:gd name="T4" fmla="*/ 51 w 192"/>
                <a:gd name="T5" fmla="*/ 2 h 204"/>
                <a:gd name="T6" fmla="*/ 69 w 192"/>
                <a:gd name="T7" fmla="*/ 0 h 204"/>
                <a:gd name="T8" fmla="*/ 83 w 192"/>
                <a:gd name="T9" fmla="*/ 12 h 204"/>
                <a:gd name="T10" fmla="*/ 74 w 192"/>
                <a:gd name="T11" fmla="*/ 13 h 204"/>
                <a:gd name="T12" fmla="*/ 67 w 192"/>
                <a:gd name="T13" fmla="*/ 16 h 204"/>
                <a:gd name="T14" fmla="*/ 66 w 192"/>
                <a:gd name="T15" fmla="*/ 20 h 204"/>
                <a:gd name="T16" fmla="*/ 69 w 192"/>
                <a:gd name="T17" fmla="*/ 29 h 204"/>
                <a:gd name="T18" fmla="*/ 73 w 192"/>
                <a:gd name="T19" fmla="*/ 38 h 204"/>
                <a:gd name="T20" fmla="*/ 104 w 192"/>
                <a:gd name="T21" fmla="*/ 96 h 204"/>
                <a:gd name="T22" fmla="*/ 126 w 192"/>
                <a:gd name="T23" fmla="*/ 56 h 204"/>
                <a:gd name="T24" fmla="*/ 140 w 192"/>
                <a:gd name="T25" fmla="*/ 26 h 204"/>
                <a:gd name="T26" fmla="*/ 141 w 192"/>
                <a:gd name="T27" fmla="*/ 17 h 204"/>
                <a:gd name="T28" fmla="*/ 139 w 192"/>
                <a:gd name="T29" fmla="*/ 15 h 204"/>
                <a:gd name="T30" fmla="*/ 134 w 192"/>
                <a:gd name="T31" fmla="*/ 12 h 204"/>
                <a:gd name="T32" fmla="*/ 126 w 192"/>
                <a:gd name="T33" fmla="*/ 12 h 204"/>
                <a:gd name="T34" fmla="*/ 134 w 192"/>
                <a:gd name="T35" fmla="*/ 0 h 204"/>
                <a:gd name="T36" fmla="*/ 145 w 192"/>
                <a:gd name="T37" fmla="*/ 0 h 204"/>
                <a:gd name="T38" fmla="*/ 158 w 192"/>
                <a:gd name="T39" fmla="*/ 2 h 204"/>
                <a:gd name="T40" fmla="*/ 171 w 192"/>
                <a:gd name="T41" fmla="*/ 0 h 204"/>
                <a:gd name="T42" fmla="*/ 192 w 192"/>
                <a:gd name="T43" fmla="*/ 0 h 204"/>
                <a:gd name="T44" fmla="*/ 188 w 192"/>
                <a:gd name="T45" fmla="*/ 12 h 204"/>
                <a:gd name="T46" fmla="*/ 169 w 192"/>
                <a:gd name="T47" fmla="*/ 26 h 204"/>
                <a:gd name="T48" fmla="*/ 154 w 192"/>
                <a:gd name="T49" fmla="*/ 48 h 204"/>
                <a:gd name="T50" fmla="*/ 149 w 192"/>
                <a:gd name="T51" fmla="*/ 55 h 204"/>
                <a:gd name="T52" fmla="*/ 113 w 192"/>
                <a:gd name="T53" fmla="*/ 162 h 204"/>
                <a:gd name="T54" fmla="*/ 118 w 192"/>
                <a:gd name="T55" fmla="*/ 185 h 204"/>
                <a:gd name="T56" fmla="*/ 123 w 192"/>
                <a:gd name="T57" fmla="*/ 189 h 204"/>
                <a:gd name="T58" fmla="*/ 134 w 192"/>
                <a:gd name="T59" fmla="*/ 191 h 204"/>
                <a:gd name="T60" fmla="*/ 136 w 192"/>
                <a:gd name="T61" fmla="*/ 191 h 204"/>
                <a:gd name="T62" fmla="*/ 139 w 192"/>
                <a:gd name="T63" fmla="*/ 204 h 204"/>
                <a:gd name="T64" fmla="*/ 101 w 192"/>
                <a:gd name="T65" fmla="*/ 202 h 204"/>
                <a:gd name="T66" fmla="*/ 82 w 192"/>
                <a:gd name="T67" fmla="*/ 202 h 204"/>
                <a:gd name="T68" fmla="*/ 55 w 192"/>
                <a:gd name="T69" fmla="*/ 204 h 204"/>
                <a:gd name="T70" fmla="*/ 48 w 192"/>
                <a:gd name="T71" fmla="*/ 191 h 204"/>
                <a:gd name="T72" fmla="*/ 53 w 192"/>
                <a:gd name="T73" fmla="*/ 191 h 204"/>
                <a:gd name="T74" fmla="*/ 60 w 192"/>
                <a:gd name="T75" fmla="*/ 191 h 204"/>
                <a:gd name="T76" fmla="*/ 67 w 192"/>
                <a:gd name="T77" fmla="*/ 188 h 204"/>
                <a:gd name="T78" fmla="*/ 74 w 192"/>
                <a:gd name="T79" fmla="*/ 176 h 204"/>
                <a:gd name="T80" fmla="*/ 75 w 192"/>
                <a:gd name="T81" fmla="*/ 118 h 204"/>
                <a:gd name="T82" fmla="*/ 29 w 192"/>
                <a:gd name="T83" fmla="*/ 35 h 204"/>
                <a:gd name="T84" fmla="*/ 19 w 192"/>
                <a:gd name="T85" fmla="*/ 21 h 204"/>
                <a:gd name="T86" fmla="*/ 4 w 192"/>
                <a:gd name="T87" fmla="*/ 12 h 204"/>
                <a:gd name="T88" fmla="*/ 1 w 192"/>
                <a:gd name="T89" fmla="*/ 12 h 204"/>
                <a:gd name="T90" fmla="*/ 0 w 192"/>
                <a:gd name="T91" fmla="*/ 0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204"/>
                <a:gd name="T140" fmla="*/ 192 w 19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204">
                  <a:moveTo>
                    <a:pt x="0" y="0"/>
                  </a:moveTo>
                  <a:lnTo>
                    <a:pt x="14" y="0"/>
                  </a:lnTo>
                  <a:lnTo>
                    <a:pt x="25" y="0"/>
                  </a:lnTo>
                  <a:lnTo>
                    <a:pt x="35" y="2"/>
                  </a:lnTo>
                  <a:lnTo>
                    <a:pt x="44" y="2"/>
                  </a:lnTo>
                  <a:lnTo>
                    <a:pt x="51" y="2"/>
                  </a:lnTo>
                  <a:lnTo>
                    <a:pt x="58" y="0"/>
                  </a:lnTo>
                  <a:lnTo>
                    <a:pt x="69" y="0"/>
                  </a:lnTo>
                  <a:lnTo>
                    <a:pt x="83" y="0"/>
                  </a:lnTo>
                  <a:lnTo>
                    <a:pt x="83" y="12"/>
                  </a:lnTo>
                  <a:lnTo>
                    <a:pt x="78" y="12"/>
                  </a:lnTo>
                  <a:lnTo>
                    <a:pt x="74" y="13"/>
                  </a:lnTo>
                  <a:lnTo>
                    <a:pt x="70" y="15"/>
                  </a:lnTo>
                  <a:lnTo>
                    <a:pt x="67" y="16"/>
                  </a:lnTo>
                  <a:lnTo>
                    <a:pt x="66" y="17"/>
                  </a:lnTo>
                  <a:lnTo>
                    <a:pt x="66" y="20"/>
                  </a:lnTo>
                  <a:lnTo>
                    <a:pt x="66" y="24"/>
                  </a:lnTo>
                  <a:lnTo>
                    <a:pt x="69" y="29"/>
                  </a:lnTo>
                  <a:lnTo>
                    <a:pt x="71" y="35"/>
                  </a:lnTo>
                  <a:lnTo>
                    <a:pt x="73" y="38"/>
                  </a:lnTo>
                  <a:lnTo>
                    <a:pt x="74" y="39"/>
                  </a:lnTo>
                  <a:lnTo>
                    <a:pt x="104" y="96"/>
                  </a:lnTo>
                  <a:lnTo>
                    <a:pt x="113" y="79"/>
                  </a:lnTo>
                  <a:lnTo>
                    <a:pt x="126" y="56"/>
                  </a:lnTo>
                  <a:lnTo>
                    <a:pt x="135" y="38"/>
                  </a:lnTo>
                  <a:lnTo>
                    <a:pt x="140" y="26"/>
                  </a:lnTo>
                  <a:lnTo>
                    <a:pt x="141" y="20"/>
                  </a:lnTo>
                  <a:lnTo>
                    <a:pt x="141" y="17"/>
                  </a:lnTo>
                  <a:lnTo>
                    <a:pt x="140" y="16"/>
                  </a:lnTo>
                  <a:lnTo>
                    <a:pt x="139" y="15"/>
                  </a:lnTo>
                  <a:lnTo>
                    <a:pt x="136" y="13"/>
                  </a:lnTo>
                  <a:lnTo>
                    <a:pt x="134" y="12"/>
                  </a:lnTo>
                  <a:lnTo>
                    <a:pt x="128" y="12"/>
                  </a:lnTo>
                  <a:lnTo>
                    <a:pt x="126" y="12"/>
                  </a:lnTo>
                  <a:lnTo>
                    <a:pt x="126" y="0"/>
                  </a:lnTo>
                  <a:lnTo>
                    <a:pt x="134" y="0"/>
                  </a:lnTo>
                  <a:lnTo>
                    <a:pt x="140" y="0"/>
                  </a:lnTo>
                  <a:lnTo>
                    <a:pt x="145" y="0"/>
                  </a:lnTo>
                  <a:lnTo>
                    <a:pt x="153" y="2"/>
                  </a:lnTo>
                  <a:lnTo>
                    <a:pt x="158" y="2"/>
                  </a:lnTo>
                  <a:lnTo>
                    <a:pt x="165" y="2"/>
                  </a:lnTo>
                  <a:lnTo>
                    <a:pt x="171" y="0"/>
                  </a:lnTo>
                  <a:lnTo>
                    <a:pt x="180" y="0"/>
                  </a:lnTo>
                  <a:lnTo>
                    <a:pt x="192" y="0"/>
                  </a:lnTo>
                  <a:lnTo>
                    <a:pt x="192" y="12"/>
                  </a:lnTo>
                  <a:lnTo>
                    <a:pt x="188" y="12"/>
                  </a:lnTo>
                  <a:lnTo>
                    <a:pt x="179" y="16"/>
                  </a:lnTo>
                  <a:lnTo>
                    <a:pt x="169" y="26"/>
                  </a:lnTo>
                  <a:lnTo>
                    <a:pt x="157" y="43"/>
                  </a:lnTo>
                  <a:lnTo>
                    <a:pt x="154" y="48"/>
                  </a:lnTo>
                  <a:lnTo>
                    <a:pt x="152" y="52"/>
                  </a:lnTo>
                  <a:lnTo>
                    <a:pt x="149" y="55"/>
                  </a:lnTo>
                  <a:lnTo>
                    <a:pt x="113" y="117"/>
                  </a:lnTo>
                  <a:lnTo>
                    <a:pt x="113" y="162"/>
                  </a:lnTo>
                  <a:lnTo>
                    <a:pt x="114" y="178"/>
                  </a:lnTo>
                  <a:lnTo>
                    <a:pt x="118" y="185"/>
                  </a:lnTo>
                  <a:lnTo>
                    <a:pt x="121" y="188"/>
                  </a:lnTo>
                  <a:lnTo>
                    <a:pt x="123" y="189"/>
                  </a:lnTo>
                  <a:lnTo>
                    <a:pt x="128" y="191"/>
                  </a:lnTo>
                  <a:lnTo>
                    <a:pt x="134" y="191"/>
                  </a:lnTo>
                  <a:lnTo>
                    <a:pt x="135" y="191"/>
                  </a:lnTo>
                  <a:lnTo>
                    <a:pt x="136" y="191"/>
                  </a:lnTo>
                  <a:lnTo>
                    <a:pt x="139" y="191"/>
                  </a:lnTo>
                  <a:lnTo>
                    <a:pt x="139" y="204"/>
                  </a:lnTo>
                  <a:lnTo>
                    <a:pt x="113" y="202"/>
                  </a:lnTo>
                  <a:lnTo>
                    <a:pt x="101" y="202"/>
                  </a:lnTo>
                  <a:lnTo>
                    <a:pt x="92" y="202"/>
                  </a:lnTo>
                  <a:lnTo>
                    <a:pt x="82" y="202"/>
                  </a:lnTo>
                  <a:lnTo>
                    <a:pt x="64" y="202"/>
                  </a:lnTo>
                  <a:lnTo>
                    <a:pt x="55" y="204"/>
                  </a:lnTo>
                  <a:lnTo>
                    <a:pt x="48" y="204"/>
                  </a:lnTo>
                  <a:lnTo>
                    <a:pt x="48" y="191"/>
                  </a:lnTo>
                  <a:lnTo>
                    <a:pt x="52" y="191"/>
                  </a:lnTo>
                  <a:lnTo>
                    <a:pt x="53" y="191"/>
                  </a:lnTo>
                  <a:lnTo>
                    <a:pt x="55" y="191"/>
                  </a:lnTo>
                  <a:lnTo>
                    <a:pt x="60" y="191"/>
                  </a:lnTo>
                  <a:lnTo>
                    <a:pt x="65" y="189"/>
                  </a:lnTo>
                  <a:lnTo>
                    <a:pt x="67" y="188"/>
                  </a:lnTo>
                  <a:lnTo>
                    <a:pt x="71" y="185"/>
                  </a:lnTo>
                  <a:lnTo>
                    <a:pt x="74" y="176"/>
                  </a:lnTo>
                  <a:lnTo>
                    <a:pt x="75" y="162"/>
                  </a:lnTo>
                  <a:lnTo>
                    <a:pt x="75" y="118"/>
                  </a:lnTo>
                  <a:lnTo>
                    <a:pt x="30" y="38"/>
                  </a:lnTo>
                  <a:lnTo>
                    <a:pt x="29" y="35"/>
                  </a:lnTo>
                  <a:lnTo>
                    <a:pt x="27" y="33"/>
                  </a:lnTo>
                  <a:lnTo>
                    <a:pt x="19" y="21"/>
                  </a:lnTo>
                  <a:lnTo>
                    <a:pt x="12" y="15"/>
                  </a:lnTo>
                  <a:lnTo>
                    <a:pt x="4" y="12"/>
                  </a:lnTo>
                  <a:lnTo>
                    <a:pt x="3" y="12"/>
                  </a:lnTo>
                  <a:lnTo>
                    <a:pt x="1" y="12"/>
                  </a:lnTo>
                  <a:lnTo>
                    <a:pt x="0" y="12"/>
                  </a:lnTo>
                  <a:lnTo>
                    <a:pt x="0"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8" name="Freeform 111"/>
            <p:cNvSpPr>
              <a:spLocks noEditPoints="1"/>
            </p:cNvSpPr>
            <p:nvPr/>
          </p:nvSpPr>
          <p:spPr bwMode="auto">
            <a:xfrm>
              <a:off x="4462" y="928"/>
              <a:ext cx="149" cy="176"/>
            </a:xfrm>
            <a:custGeom>
              <a:avLst/>
              <a:gdLst>
                <a:gd name="T0" fmla="*/ 68 w 149"/>
                <a:gd name="T1" fmla="*/ 26 h 176"/>
                <a:gd name="T2" fmla="*/ 44 w 149"/>
                <a:gd name="T3" fmla="*/ 54 h 176"/>
                <a:gd name="T4" fmla="*/ 29 w 149"/>
                <a:gd name="T5" fmla="*/ 98 h 176"/>
                <a:gd name="T6" fmla="*/ 28 w 149"/>
                <a:gd name="T7" fmla="*/ 132 h 176"/>
                <a:gd name="T8" fmla="*/ 31 w 149"/>
                <a:gd name="T9" fmla="*/ 144 h 176"/>
                <a:gd name="T10" fmla="*/ 36 w 149"/>
                <a:gd name="T11" fmla="*/ 149 h 176"/>
                <a:gd name="T12" fmla="*/ 42 w 149"/>
                <a:gd name="T13" fmla="*/ 149 h 176"/>
                <a:gd name="T14" fmla="*/ 51 w 149"/>
                <a:gd name="T15" fmla="*/ 144 h 176"/>
                <a:gd name="T16" fmla="*/ 67 w 149"/>
                <a:gd name="T17" fmla="*/ 131 h 176"/>
                <a:gd name="T18" fmla="*/ 92 w 149"/>
                <a:gd name="T19" fmla="*/ 108 h 176"/>
                <a:gd name="T20" fmla="*/ 101 w 149"/>
                <a:gd name="T21" fmla="*/ 54 h 176"/>
                <a:gd name="T22" fmla="*/ 99 w 149"/>
                <a:gd name="T23" fmla="*/ 28 h 176"/>
                <a:gd name="T24" fmla="*/ 92 w 149"/>
                <a:gd name="T25" fmla="*/ 25 h 176"/>
                <a:gd name="T26" fmla="*/ 83 w 149"/>
                <a:gd name="T27" fmla="*/ 22 h 176"/>
                <a:gd name="T28" fmla="*/ 127 w 149"/>
                <a:gd name="T29" fmla="*/ 47 h 176"/>
                <a:gd name="T30" fmla="*/ 118 w 149"/>
                <a:gd name="T31" fmla="*/ 110 h 176"/>
                <a:gd name="T32" fmla="*/ 115 w 149"/>
                <a:gd name="T33" fmla="*/ 139 h 176"/>
                <a:gd name="T34" fmla="*/ 116 w 149"/>
                <a:gd name="T35" fmla="*/ 148 h 176"/>
                <a:gd name="T36" fmla="*/ 119 w 149"/>
                <a:gd name="T37" fmla="*/ 149 h 176"/>
                <a:gd name="T38" fmla="*/ 123 w 149"/>
                <a:gd name="T39" fmla="*/ 149 h 176"/>
                <a:gd name="T40" fmla="*/ 129 w 149"/>
                <a:gd name="T41" fmla="*/ 147 h 176"/>
                <a:gd name="T42" fmla="*/ 134 w 149"/>
                <a:gd name="T43" fmla="*/ 142 h 176"/>
                <a:gd name="T44" fmla="*/ 144 w 149"/>
                <a:gd name="T45" fmla="*/ 132 h 176"/>
                <a:gd name="T46" fmla="*/ 138 w 149"/>
                <a:gd name="T47" fmla="*/ 154 h 176"/>
                <a:gd name="T48" fmla="*/ 128 w 149"/>
                <a:gd name="T49" fmla="*/ 165 h 176"/>
                <a:gd name="T50" fmla="*/ 119 w 149"/>
                <a:gd name="T51" fmla="*/ 171 h 176"/>
                <a:gd name="T52" fmla="*/ 111 w 149"/>
                <a:gd name="T53" fmla="*/ 175 h 176"/>
                <a:gd name="T54" fmla="*/ 103 w 149"/>
                <a:gd name="T55" fmla="*/ 175 h 176"/>
                <a:gd name="T56" fmla="*/ 97 w 149"/>
                <a:gd name="T57" fmla="*/ 173 h 176"/>
                <a:gd name="T58" fmla="*/ 90 w 149"/>
                <a:gd name="T59" fmla="*/ 160 h 176"/>
                <a:gd name="T60" fmla="*/ 89 w 149"/>
                <a:gd name="T61" fmla="*/ 138 h 176"/>
                <a:gd name="T62" fmla="*/ 71 w 149"/>
                <a:gd name="T63" fmla="*/ 145 h 176"/>
                <a:gd name="T64" fmla="*/ 46 w 149"/>
                <a:gd name="T65" fmla="*/ 167 h 176"/>
                <a:gd name="T66" fmla="*/ 35 w 149"/>
                <a:gd name="T67" fmla="*/ 174 h 176"/>
                <a:gd name="T68" fmla="*/ 26 w 149"/>
                <a:gd name="T69" fmla="*/ 176 h 176"/>
                <a:gd name="T70" fmla="*/ 14 w 149"/>
                <a:gd name="T71" fmla="*/ 174 h 176"/>
                <a:gd name="T72" fmla="*/ 6 w 149"/>
                <a:gd name="T73" fmla="*/ 165 h 176"/>
                <a:gd name="T74" fmla="*/ 0 w 149"/>
                <a:gd name="T75" fmla="*/ 131 h 176"/>
                <a:gd name="T76" fmla="*/ 5 w 149"/>
                <a:gd name="T77" fmla="*/ 91 h 176"/>
                <a:gd name="T78" fmla="*/ 20 w 149"/>
                <a:gd name="T79" fmla="*/ 55 h 176"/>
                <a:gd name="T80" fmla="*/ 53 w 149"/>
                <a:gd name="T81" fmla="*/ 19 h 176"/>
                <a:gd name="T82" fmla="*/ 92 w 149"/>
                <a:gd name="T83" fmla="*/ 7 h 176"/>
                <a:gd name="T84" fmla="*/ 101 w 149"/>
                <a:gd name="T85" fmla="*/ 8 h 176"/>
                <a:gd name="T86" fmla="*/ 112 w 149"/>
                <a:gd name="T87" fmla="*/ 11 h 1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9"/>
                <a:gd name="T133" fmla="*/ 0 h 176"/>
                <a:gd name="T134" fmla="*/ 149 w 149"/>
                <a:gd name="T135" fmla="*/ 176 h 1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9" h="176">
                  <a:moveTo>
                    <a:pt x="83" y="22"/>
                  </a:moveTo>
                  <a:lnTo>
                    <a:pt x="68" y="26"/>
                  </a:lnTo>
                  <a:lnTo>
                    <a:pt x="55" y="37"/>
                  </a:lnTo>
                  <a:lnTo>
                    <a:pt x="44" y="54"/>
                  </a:lnTo>
                  <a:lnTo>
                    <a:pt x="36" y="74"/>
                  </a:lnTo>
                  <a:lnTo>
                    <a:pt x="29" y="98"/>
                  </a:lnTo>
                  <a:lnTo>
                    <a:pt x="28" y="125"/>
                  </a:lnTo>
                  <a:lnTo>
                    <a:pt x="28" y="132"/>
                  </a:lnTo>
                  <a:lnTo>
                    <a:pt x="29" y="139"/>
                  </a:lnTo>
                  <a:lnTo>
                    <a:pt x="31" y="144"/>
                  </a:lnTo>
                  <a:lnTo>
                    <a:pt x="33" y="148"/>
                  </a:lnTo>
                  <a:lnTo>
                    <a:pt x="36" y="149"/>
                  </a:lnTo>
                  <a:lnTo>
                    <a:pt x="40" y="151"/>
                  </a:lnTo>
                  <a:lnTo>
                    <a:pt x="42" y="149"/>
                  </a:lnTo>
                  <a:lnTo>
                    <a:pt x="46" y="148"/>
                  </a:lnTo>
                  <a:lnTo>
                    <a:pt x="51" y="144"/>
                  </a:lnTo>
                  <a:lnTo>
                    <a:pt x="58" y="140"/>
                  </a:lnTo>
                  <a:lnTo>
                    <a:pt x="67" y="131"/>
                  </a:lnTo>
                  <a:lnTo>
                    <a:pt x="79" y="121"/>
                  </a:lnTo>
                  <a:lnTo>
                    <a:pt x="92" y="108"/>
                  </a:lnTo>
                  <a:lnTo>
                    <a:pt x="97" y="73"/>
                  </a:lnTo>
                  <a:lnTo>
                    <a:pt x="101" y="54"/>
                  </a:lnTo>
                  <a:lnTo>
                    <a:pt x="103" y="30"/>
                  </a:lnTo>
                  <a:lnTo>
                    <a:pt x="99" y="28"/>
                  </a:lnTo>
                  <a:lnTo>
                    <a:pt x="94" y="26"/>
                  </a:lnTo>
                  <a:lnTo>
                    <a:pt x="92" y="25"/>
                  </a:lnTo>
                  <a:lnTo>
                    <a:pt x="86" y="24"/>
                  </a:lnTo>
                  <a:lnTo>
                    <a:pt x="83" y="22"/>
                  </a:lnTo>
                  <a:close/>
                  <a:moveTo>
                    <a:pt x="136" y="0"/>
                  </a:moveTo>
                  <a:lnTo>
                    <a:pt x="127" y="47"/>
                  </a:lnTo>
                  <a:lnTo>
                    <a:pt x="120" y="88"/>
                  </a:lnTo>
                  <a:lnTo>
                    <a:pt x="118" y="110"/>
                  </a:lnTo>
                  <a:lnTo>
                    <a:pt x="115" y="129"/>
                  </a:lnTo>
                  <a:lnTo>
                    <a:pt x="115" y="139"/>
                  </a:lnTo>
                  <a:lnTo>
                    <a:pt x="115" y="144"/>
                  </a:lnTo>
                  <a:lnTo>
                    <a:pt x="116" y="148"/>
                  </a:lnTo>
                  <a:lnTo>
                    <a:pt x="118" y="149"/>
                  </a:lnTo>
                  <a:lnTo>
                    <a:pt x="119" y="149"/>
                  </a:lnTo>
                  <a:lnTo>
                    <a:pt x="122" y="151"/>
                  </a:lnTo>
                  <a:lnTo>
                    <a:pt x="123" y="149"/>
                  </a:lnTo>
                  <a:lnTo>
                    <a:pt x="125" y="149"/>
                  </a:lnTo>
                  <a:lnTo>
                    <a:pt x="129" y="147"/>
                  </a:lnTo>
                  <a:lnTo>
                    <a:pt x="132" y="144"/>
                  </a:lnTo>
                  <a:lnTo>
                    <a:pt x="134" y="142"/>
                  </a:lnTo>
                  <a:lnTo>
                    <a:pt x="138" y="138"/>
                  </a:lnTo>
                  <a:lnTo>
                    <a:pt x="144" y="132"/>
                  </a:lnTo>
                  <a:lnTo>
                    <a:pt x="149" y="144"/>
                  </a:lnTo>
                  <a:lnTo>
                    <a:pt x="138" y="154"/>
                  </a:lnTo>
                  <a:lnTo>
                    <a:pt x="133" y="160"/>
                  </a:lnTo>
                  <a:lnTo>
                    <a:pt x="128" y="165"/>
                  </a:lnTo>
                  <a:lnTo>
                    <a:pt x="123" y="169"/>
                  </a:lnTo>
                  <a:lnTo>
                    <a:pt x="119" y="171"/>
                  </a:lnTo>
                  <a:lnTo>
                    <a:pt x="115" y="174"/>
                  </a:lnTo>
                  <a:lnTo>
                    <a:pt x="111" y="175"/>
                  </a:lnTo>
                  <a:lnTo>
                    <a:pt x="107" y="176"/>
                  </a:lnTo>
                  <a:lnTo>
                    <a:pt x="103" y="175"/>
                  </a:lnTo>
                  <a:lnTo>
                    <a:pt x="99" y="174"/>
                  </a:lnTo>
                  <a:lnTo>
                    <a:pt x="97" y="173"/>
                  </a:lnTo>
                  <a:lnTo>
                    <a:pt x="94" y="169"/>
                  </a:lnTo>
                  <a:lnTo>
                    <a:pt x="90" y="160"/>
                  </a:lnTo>
                  <a:lnTo>
                    <a:pt x="89" y="148"/>
                  </a:lnTo>
                  <a:lnTo>
                    <a:pt x="89" y="138"/>
                  </a:lnTo>
                  <a:lnTo>
                    <a:pt x="90" y="126"/>
                  </a:lnTo>
                  <a:lnTo>
                    <a:pt x="71" y="145"/>
                  </a:lnTo>
                  <a:lnTo>
                    <a:pt x="57" y="158"/>
                  </a:lnTo>
                  <a:lnTo>
                    <a:pt x="46" y="167"/>
                  </a:lnTo>
                  <a:lnTo>
                    <a:pt x="40" y="171"/>
                  </a:lnTo>
                  <a:lnTo>
                    <a:pt x="35" y="174"/>
                  </a:lnTo>
                  <a:lnTo>
                    <a:pt x="29" y="175"/>
                  </a:lnTo>
                  <a:lnTo>
                    <a:pt x="26" y="176"/>
                  </a:lnTo>
                  <a:lnTo>
                    <a:pt x="19" y="175"/>
                  </a:lnTo>
                  <a:lnTo>
                    <a:pt x="14" y="174"/>
                  </a:lnTo>
                  <a:lnTo>
                    <a:pt x="10" y="170"/>
                  </a:lnTo>
                  <a:lnTo>
                    <a:pt x="6" y="165"/>
                  </a:lnTo>
                  <a:lnTo>
                    <a:pt x="2" y="151"/>
                  </a:lnTo>
                  <a:lnTo>
                    <a:pt x="0" y="131"/>
                  </a:lnTo>
                  <a:lnTo>
                    <a:pt x="1" y="110"/>
                  </a:lnTo>
                  <a:lnTo>
                    <a:pt x="5" y="91"/>
                  </a:lnTo>
                  <a:lnTo>
                    <a:pt x="11" y="73"/>
                  </a:lnTo>
                  <a:lnTo>
                    <a:pt x="20" y="55"/>
                  </a:lnTo>
                  <a:lnTo>
                    <a:pt x="35" y="34"/>
                  </a:lnTo>
                  <a:lnTo>
                    <a:pt x="53" y="19"/>
                  </a:lnTo>
                  <a:lnTo>
                    <a:pt x="71" y="9"/>
                  </a:lnTo>
                  <a:lnTo>
                    <a:pt x="92" y="7"/>
                  </a:lnTo>
                  <a:lnTo>
                    <a:pt x="96" y="7"/>
                  </a:lnTo>
                  <a:lnTo>
                    <a:pt x="101" y="8"/>
                  </a:lnTo>
                  <a:lnTo>
                    <a:pt x="107" y="8"/>
                  </a:lnTo>
                  <a:lnTo>
                    <a:pt x="112" y="11"/>
                  </a:lnTo>
                  <a:lnTo>
                    <a:pt x="136"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9" name="Freeform 112"/>
            <p:cNvSpPr>
              <a:spLocks/>
            </p:cNvSpPr>
            <p:nvPr/>
          </p:nvSpPr>
          <p:spPr bwMode="auto">
            <a:xfrm>
              <a:off x="4621" y="932"/>
              <a:ext cx="157" cy="174"/>
            </a:xfrm>
            <a:custGeom>
              <a:avLst/>
              <a:gdLst>
                <a:gd name="T0" fmla="*/ 44 w 157"/>
                <a:gd name="T1" fmla="*/ 0 h 174"/>
                <a:gd name="T2" fmla="*/ 52 w 157"/>
                <a:gd name="T3" fmla="*/ 7 h 174"/>
                <a:gd name="T4" fmla="*/ 56 w 157"/>
                <a:gd name="T5" fmla="*/ 18 h 174"/>
                <a:gd name="T6" fmla="*/ 56 w 157"/>
                <a:gd name="T7" fmla="*/ 31 h 174"/>
                <a:gd name="T8" fmla="*/ 55 w 157"/>
                <a:gd name="T9" fmla="*/ 44 h 174"/>
                <a:gd name="T10" fmla="*/ 81 w 157"/>
                <a:gd name="T11" fmla="*/ 24 h 174"/>
                <a:gd name="T12" fmla="*/ 103 w 157"/>
                <a:gd name="T13" fmla="*/ 5 h 174"/>
                <a:gd name="T14" fmla="*/ 112 w 157"/>
                <a:gd name="T15" fmla="*/ 0 h 174"/>
                <a:gd name="T16" fmla="*/ 121 w 157"/>
                <a:gd name="T17" fmla="*/ 0 h 174"/>
                <a:gd name="T18" fmla="*/ 130 w 157"/>
                <a:gd name="T19" fmla="*/ 5 h 174"/>
                <a:gd name="T20" fmla="*/ 139 w 157"/>
                <a:gd name="T21" fmla="*/ 22 h 174"/>
                <a:gd name="T22" fmla="*/ 140 w 157"/>
                <a:gd name="T23" fmla="*/ 50 h 174"/>
                <a:gd name="T24" fmla="*/ 132 w 157"/>
                <a:gd name="T25" fmla="*/ 88 h 174"/>
                <a:gd name="T26" fmla="*/ 125 w 157"/>
                <a:gd name="T27" fmla="*/ 127 h 174"/>
                <a:gd name="T28" fmla="*/ 125 w 157"/>
                <a:gd name="T29" fmla="*/ 141 h 174"/>
                <a:gd name="T30" fmla="*/ 126 w 157"/>
                <a:gd name="T31" fmla="*/ 145 h 174"/>
                <a:gd name="T32" fmla="*/ 129 w 157"/>
                <a:gd name="T33" fmla="*/ 148 h 174"/>
                <a:gd name="T34" fmla="*/ 132 w 157"/>
                <a:gd name="T35" fmla="*/ 148 h 174"/>
                <a:gd name="T36" fmla="*/ 136 w 157"/>
                <a:gd name="T37" fmla="*/ 145 h 174"/>
                <a:gd name="T38" fmla="*/ 152 w 157"/>
                <a:gd name="T39" fmla="*/ 130 h 174"/>
                <a:gd name="T40" fmla="*/ 139 w 157"/>
                <a:gd name="T41" fmla="*/ 158 h 174"/>
                <a:gd name="T42" fmla="*/ 126 w 157"/>
                <a:gd name="T43" fmla="*/ 170 h 174"/>
                <a:gd name="T44" fmla="*/ 118 w 157"/>
                <a:gd name="T45" fmla="*/ 174 h 174"/>
                <a:gd name="T46" fmla="*/ 110 w 157"/>
                <a:gd name="T47" fmla="*/ 172 h 174"/>
                <a:gd name="T48" fmla="*/ 101 w 157"/>
                <a:gd name="T49" fmla="*/ 166 h 174"/>
                <a:gd name="T50" fmla="*/ 97 w 157"/>
                <a:gd name="T51" fmla="*/ 154 h 174"/>
                <a:gd name="T52" fmla="*/ 97 w 157"/>
                <a:gd name="T53" fmla="*/ 134 h 174"/>
                <a:gd name="T54" fmla="*/ 105 w 157"/>
                <a:gd name="T55" fmla="*/ 95 h 174"/>
                <a:gd name="T56" fmla="*/ 113 w 157"/>
                <a:gd name="T57" fmla="*/ 53 h 174"/>
                <a:gd name="T58" fmla="*/ 113 w 157"/>
                <a:gd name="T59" fmla="*/ 37 h 174"/>
                <a:gd name="T60" fmla="*/ 110 w 157"/>
                <a:gd name="T61" fmla="*/ 30 h 174"/>
                <a:gd name="T62" fmla="*/ 107 w 157"/>
                <a:gd name="T63" fmla="*/ 26 h 174"/>
                <a:gd name="T64" fmla="*/ 99 w 157"/>
                <a:gd name="T65" fmla="*/ 27 h 174"/>
                <a:gd name="T66" fmla="*/ 79 w 157"/>
                <a:gd name="T67" fmla="*/ 44 h 174"/>
                <a:gd name="T68" fmla="*/ 59 w 157"/>
                <a:gd name="T69" fmla="*/ 64 h 174"/>
                <a:gd name="T70" fmla="*/ 51 w 157"/>
                <a:gd name="T71" fmla="*/ 72 h 174"/>
                <a:gd name="T72" fmla="*/ 39 w 157"/>
                <a:gd name="T73" fmla="*/ 135 h 174"/>
                <a:gd name="T74" fmla="*/ 36 w 157"/>
                <a:gd name="T75" fmla="*/ 154 h 174"/>
                <a:gd name="T76" fmla="*/ 5 w 157"/>
                <a:gd name="T77" fmla="*/ 174 h 174"/>
                <a:gd name="T78" fmla="*/ 22 w 157"/>
                <a:gd name="T79" fmla="*/ 87 h 174"/>
                <a:gd name="T80" fmla="*/ 29 w 157"/>
                <a:gd name="T81" fmla="*/ 50 h 174"/>
                <a:gd name="T82" fmla="*/ 29 w 157"/>
                <a:gd name="T83" fmla="*/ 35 h 174"/>
                <a:gd name="T84" fmla="*/ 27 w 157"/>
                <a:gd name="T85" fmla="*/ 29 h 174"/>
                <a:gd name="T86" fmla="*/ 25 w 157"/>
                <a:gd name="T87" fmla="*/ 26 h 174"/>
                <a:gd name="T88" fmla="*/ 21 w 157"/>
                <a:gd name="T89" fmla="*/ 26 h 174"/>
                <a:gd name="T90" fmla="*/ 16 w 157"/>
                <a:gd name="T91" fmla="*/ 29 h 174"/>
                <a:gd name="T92" fmla="*/ 9 w 157"/>
                <a:gd name="T93" fmla="*/ 33 h 174"/>
                <a:gd name="T94" fmla="*/ 0 w 157"/>
                <a:gd name="T95" fmla="*/ 26 h 174"/>
                <a:gd name="T96" fmla="*/ 5 w 157"/>
                <a:gd name="T97" fmla="*/ 21 h 174"/>
                <a:gd name="T98" fmla="*/ 33 w 157"/>
                <a:gd name="T99" fmla="*/ 3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74"/>
                <a:gd name="T152" fmla="*/ 157 w 157"/>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74">
                  <a:moveTo>
                    <a:pt x="40" y="0"/>
                  </a:moveTo>
                  <a:lnTo>
                    <a:pt x="44" y="0"/>
                  </a:lnTo>
                  <a:lnTo>
                    <a:pt x="49" y="3"/>
                  </a:lnTo>
                  <a:lnTo>
                    <a:pt x="52" y="7"/>
                  </a:lnTo>
                  <a:lnTo>
                    <a:pt x="55" y="12"/>
                  </a:lnTo>
                  <a:lnTo>
                    <a:pt x="56" y="18"/>
                  </a:lnTo>
                  <a:lnTo>
                    <a:pt x="56" y="27"/>
                  </a:lnTo>
                  <a:lnTo>
                    <a:pt x="56" y="31"/>
                  </a:lnTo>
                  <a:lnTo>
                    <a:pt x="56" y="38"/>
                  </a:lnTo>
                  <a:lnTo>
                    <a:pt x="55" y="44"/>
                  </a:lnTo>
                  <a:lnTo>
                    <a:pt x="55" y="51"/>
                  </a:lnTo>
                  <a:lnTo>
                    <a:pt x="81" y="24"/>
                  </a:lnTo>
                  <a:lnTo>
                    <a:pt x="94" y="12"/>
                  </a:lnTo>
                  <a:lnTo>
                    <a:pt x="103" y="5"/>
                  </a:lnTo>
                  <a:lnTo>
                    <a:pt x="107" y="2"/>
                  </a:lnTo>
                  <a:lnTo>
                    <a:pt x="112" y="0"/>
                  </a:lnTo>
                  <a:lnTo>
                    <a:pt x="116" y="0"/>
                  </a:lnTo>
                  <a:lnTo>
                    <a:pt x="121" y="0"/>
                  </a:lnTo>
                  <a:lnTo>
                    <a:pt x="126" y="3"/>
                  </a:lnTo>
                  <a:lnTo>
                    <a:pt x="130" y="5"/>
                  </a:lnTo>
                  <a:lnTo>
                    <a:pt x="134" y="11"/>
                  </a:lnTo>
                  <a:lnTo>
                    <a:pt x="139" y="22"/>
                  </a:lnTo>
                  <a:lnTo>
                    <a:pt x="140" y="37"/>
                  </a:lnTo>
                  <a:lnTo>
                    <a:pt x="140" y="50"/>
                  </a:lnTo>
                  <a:lnTo>
                    <a:pt x="138" y="68"/>
                  </a:lnTo>
                  <a:lnTo>
                    <a:pt x="132" y="88"/>
                  </a:lnTo>
                  <a:lnTo>
                    <a:pt x="129" y="110"/>
                  </a:lnTo>
                  <a:lnTo>
                    <a:pt x="125" y="127"/>
                  </a:lnTo>
                  <a:lnTo>
                    <a:pt x="125" y="139"/>
                  </a:lnTo>
                  <a:lnTo>
                    <a:pt x="125" y="141"/>
                  </a:lnTo>
                  <a:lnTo>
                    <a:pt x="125" y="144"/>
                  </a:lnTo>
                  <a:lnTo>
                    <a:pt x="126" y="145"/>
                  </a:lnTo>
                  <a:lnTo>
                    <a:pt x="127" y="147"/>
                  </a:lnTo>
                  <a:lnTo>
                    <a:pt x="129" y="148"/>
                  </a:lnTo>
                  <a:lnTo>
                    <a:pt x="131" y="148"/>
                  </a:lnTo>
                  <a:lnTo>
                    <a:pt x="132" y="148"/>
                  </a:lnTo>
                  <a:lnTo>
                    <a:pt x="135" y="147"/>
                  </a:lnTo>
                  <a:lnTo>
                    <a:pt x="136" y="145"/>
                  </a:lnTo>
                  <a:lnTo>
                    <a:pt x="139" y="143"/>
                  </a:lnTo>
                  <a:lnTo>
                    <a:pt x="152" y="130"/>
                  </a:lnTo>
                  <a:lnTo>
                    <a:pt x="157" y="140"/>
                  </a:lnTo>
                  <a:lnTo>
                    <a:pt x="139" y="158"/>
                  </a:lnTo>
                  <a:lnTo>
                    <a:pt x="132" y="165"/>
                  </a:lnTo>
                  <a:lnTo>
                    <a:pt x="126" y="170"/>
                  </a:lnTo>
                  <a:lnTo>
                    <a:pt x="122" y="171"/>
                  </a:lnTo>
                  <a:lnTo>
                    <a:pt x="118" y="174"/>
                  </a:lnTo>
                  <a:lnTo>
                    <a:pt x="116" y="174"/>
                  </a:lnTo>
                  <a:lnTo>
                    <a:pt x="110" y="172"/>
                  </a:lnTo>
                  <a:lnTo>
                    <a:pt x="105" y="170"/>
                  </a:lnTo>
                  <a:lnTo>
                    <a:pt x="101" y="166"/>
                  </a:lnTo>
                  <a:lnTo>
                    <a:pt x="99" y="161"/>
                  </a:lnTo>
                  <a:lnTo>
                    <a:pt x="97" y="154"/>
                  </a:lnTo>
                  <a:lnTo>
                    <a:pt x="96" y="147"/>
                  </a:lnTo>
                  <a:lnTo>
                    <a:pt x="97" y="134"/>
                  </a:lnTo>
                  <a:lnTo>
                    <a:pt x="100" y="117"/>
                  </a:lnTo>
                  <a:lnTo>
                    <a:pt x="105" y="95"/>
                  </a:lnTo>
                  <a:lnTo>
                    <a:pt x="110" y="72"/>
                  </a:lnTo>
                  <a:lnTo>
                    <a:pt x="113" y="53"/>
                  </a:lnTo>
                  <a:lnTo>
                    <a:pt x="113" y="40"/>
                  </a:lnTo>
                  <a:lnTo>
                    <a:pt x="113" y="37"/>
                  </a:lnTo>
                  <a:lnTo>
                    <a:pt x="112" y="33"/>
                  </a:lnTo>
                  <a:lnTo>
                    <a:pt x="110" y="30"/>
                  </a:lnTo>
                  <a:lnTo>
                    <a:pt x="109" y="27"/>
                  </a:lnTo>
                  <a:lnTo>
                    <a:pt x="107" y="26"/>
                  </a:lnTo>
                  <a:lnTo>
                    <a:pt x="104" y="26"/>
                  </a:lnTo>
                  <a:lnTo>
                    <a:pt x="99" y="27"/>
                  </a:lnTo>
                  <a:lnTo>
                    <a:pt x="91" y="34"/>
                  </a:lnTo>
                  <a:lnTo>
                    <a:pt x="79" y="44"/>
                  </a:lnTo>
                  <a:lnTo>
                    <a:pt x="64" y="57"/>
                  </a:lnTo>
                  <a:lnTo>
                    <a:pt x="59" y="64"/>
                  </a:lnTo>
                  <a:lnTo>
                    <a:pt x="55" y="68"/>
                  </a:lnTo>
                  <a:lnTo>
                    <a:pt x="51" y="72"/>
                  </a:lnTo>
                  <a:lnTo>
                    <a:pt x="40" y="132"/>
                  </a:lnTo>
                  <a:lnTo>
                    <a:pt x="39" y="135"/>
                  </a:lnTo>
                  <a:lnTo>
                    <a:pt x="39" y="138"/>
                  </a:lnTo>
                  <a:lnTo>
                    <a:pt x="36" y="154"/>
                  </a:lnTo>
                  <a:lnTo>
                    <a:pt x="35" y="166"/>
                  </a:lnTo>
                  <a:lnTo>
                    <a:pt x="5" y="174"/>
                  </a:lnTo>
                  <a:lnTo>
                    <a:pt x="16" y="127"/>
                  </a:lnTo>
                  <a:lnTo>
                    <a:pt x="22" y="87"/>
                  </a:lnTo>
                  <a:lnTo>
                    <a:pt x="26" y="65"/>
                  </a:lnTo>
                  <a:lnTo>
                    <a:pt x="29" y="50"/>
                  </a:lnTo>
                  <a:lnTo>
                    <a:pt x="29" y="39"/>
                  </a:lnTo>
                  <a:lnTo>
                    <a:pt x="29" y="35"/>
                  </a:lnTo>
                  <a:lnTo>
                    <a:pt x="29" y="31"/>
                  </a:lnTo>
                  <a:lnTo>
                    <a:pt x="27" y="29"/>
                  </a:lnTo>
                  <a:lnTo>
                    <a:pt x="26" y="27"/>
                  </a:lnTo>
                  <a:lnTo>
                    <a:pt x="25" y="26"/>
                  </a:lnTo>
                  <a:lnTo>
                    <a:pt x="22" y="26"/>
                  </a:lnTo>
                  <a:lnTo>
                    <a:pt x="21" y="26"/>
                  </a:lnTo>
                  <a:lnTo>
                    <a:pt x="20" y="27"/>
                  </a:lnTo>
                  <a:lnTo>
                    <a:pt x="16" y="29"/>
                  </a:lnTo>
                  <a:lnTo>
                    <a:pt x="13" y="30"/>
                  </a:lnTo>
                  <a:lnTo>
                    <a:pt x="9" y="33"/>
                  </a:lnTo>
                  <a:lnTo>
                    <a:pt x="5" y="35"/>
                  </a:lnTo>
                  <a:lnTo>
                    <a:pt x="0" y="26"/>
                  </a:lnTo>
                  <a:lnTo>
                    <a:pt x="3" y="25"/>
                  </a:lnTo>
                  <a:lnTo>
                    <a:pt x="5" y="21"/>
                  </a:lnTo>
                  <a:lnTo>
                    <a:pt x="21" y="9"/>
                  </a:lnTo>
                  <a:lnTo>
                    <a:pt x="33" y="3"/>
                  </a:lnTo>
                  <a:lnTo>
                    <a:pt x="4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0" name="Freeform 113"/>
            <p:cNvSpPr>
              <a:spLocks noEditPoints="1"/>
            </p:cNvSpPr>
            <p:nvPr/>
          </p:nvSpPr>
          <p:spPr bwMode="auto">
            <a:xfrm>
              <a:off x="4795" y="830"/>
              <a:ext cx="153" cy="276"/>
            </a:xfrm>
            <a:custGeom>
              <a:avLst/>
              <a:gdLst>
                <a:gd name="T0" fmla="*/ 64 w 153"/>
                <a:gd name="T1" fmla="*/ 122 h 276"/>
                <a:gd name="T2" fmla="*/ 41 w 153"/>
                <a:gd name="T3" fmla="*/ 146 h 276"/>
                <a:gd name="T4" fmla="*/ 30 w 153"/>
                <a:gd name="T5" fmla="*/ 189 h 276"/>
                <a:gd name="T6" fmla="*/ 29 w 153"/>
                <a:gd name="T7" fmla="*/ 229 h 276"/>
                <a:gd name="T8" fmla="*/ 34 w 153"/>
                <a:gd name="T9" fmla="*/ 243 h 276"/>
                <a:gd name="T10" fmla="*/ 39 w 153"/>
                <a:gd name="T11" fmla="*/ 247 h 276"/>
                <a:gd name="T12" fmla="*/ 45 w 153"/>
                <a:gd name="T13" fmla="*/ 247 h 276"/>
                <a:gd name="T14" fmla="*/ 54 w 153"/>
                <a:gd name="T15" fmla="*/ 242 h 276"/>
                <a:gd name="T16" fmla="*/ 75 w 153"/>
                <a:gd name="T17" fmla="*/ 225 h 276"/>
                <a:gd name="T18" fmla="*/ 105 w 153"/>
                <a:gd name="T19" fmla="*/ 129 h 276"/>
                <a:gd name="T20" fmla="*/ 95 w 153"/>
                <a:gd name="T21" fmla="*/ 124 h 276"/>
                <a:gd name="T22" fmla="*/ 82 w 153"/>
                <a:gd name="T23" fmla="*/ 120 h 276"/>
                <a:gd name="T24" fmla="*/ 153 w 153"/>
                <a:gd name="T25" fmla="*/ 0 h 276"/>
                <a:gd name="T26" fmla="*/ 135 w 153"/>
                <a:gd name="T27" fmla="*/ 104 h 276"/>
                <a:gd name="T28" fmla="*/ 123 w 153"/>
                <a:gd name="T29" fmla="*/ 180 h 276"/>
                <a:gd name="T30" fmla="*/ 118 w 153"/>
                <a:gd name="T31" fmla="*/ 221 h 276"/>
                <a:gd name="T32" fmla="*/ 118 w 153"/>
                <a:gd name="T33" fmla="*/ 237 h 276"/>
                <a:gd name="T34" fmla="*/ 119 w 153"/>
                <a:gd name="T35" fmla="*/ 243 h 276"/>
                <a:gd name="T36" fmla="*/ 122 w 153"/>
                <a:gd name="T37" fmla="*/ 247 h 276"/>
                <a:gd name="T38" fmla="*/ 127 w 153"/>
                <a:gd name="T39" fmla="*/ 247 h 276"/>
                <a:gd name="T40" fmla="*/ 131 w 153"/>
                <a:gd name="T41" fmla="*/ 245 h 276"/>
                <a:gd name="T42" fmla="*/ 136 w 153"/>
                <a:gd name="T43" fmla="*/ 240 h 276"/>
                <a:gd name="T44" fmla="*/ 152 w 153"/>
                <a:gd name="T45" fmla="*/ 241 h 276"/>
                <a:gd name="T46" fmla="*/ 128 w 153"/>
                <a:gd name="T47" fmla="*/ 264 h 276"/>
                <a:gd name="T48" fmla="*/ 121 w 153"/>
                <a:gd name="T49" fmla="*/ 271 h 276"/>
                <a:gd name="T50" fmla="*/ 114 w 153"/>
                <a:gd name="T51" fmla="*/ 274 h 276"/>
                <a:gd name="T52" fmla="*/ 105 w 153"/>
                <a:gd name="T53" fmla="*/ 274 h 276"/>
                <a:gd name="T54" fmla="*/ 99 w 153"/>
                <a:gd name="T55" fmla="*/ 271 h 276"/>
                <a:gd name="T56" fmla="*/ 93 w 153"/>
                <a:gd name="T57" fmla="*/ 256 h 276"/>
                <a:gd name="T58" fmla="*/ 92 w 153"/>
                <a:gd name="T59" fmla="*/ 233 h 276"/>
                <a:gd name="T60" fmla="*/ 93 w 153"/>
                <a:gd name="T61" fmla="*/ 227 h 276"/>
                <a:gd name="T62" fmla="*/ 60 w 153"/>
                <a:gd name="T63" fmla="*/ 259 h 276"/>
                <a:gd name="T64" fmla="*/ 49 w 153"/>
                <a:gd name="T65" fmla="*/ 267 h 276"/>
                <a:gd name="T66" fmla="*/ 40 w 153"/>
                <a:gd name="T67" fmla="*/ 272 h 276"/>
                <a:gd name="T68" fmla="*/ 31 w 153"/>
                <a:gd name="T69" fmla="*/ 274 h 276"/>
                <a:gd name="T70" fmla="*/ 14 w 153"/>
                <a:gd name="T71" fmla="*/ 268 h 276"/>
                <a:gd name="T72" fmla="*/ 3 w 153"/>
                <a:gd name="T73" fmla="*/ 245 h 276"/>
                <a:gd name="T74" fmla="*/ 3 w 153"/>
                <a:gd name="T75" fmla="*/ 190 h 276"/>
                <a:gd name="T76" fmla="*/ 25 w 153"/>
                <a:gd name="T77" fmla="*/ 137 h 276"/>
                <a:gd name="T78" fmla="*/ 60 w 153"/>
                <a:gd name="T79" fmla="*/ 106 h 276"/>
                <a:gd name="T80" fmla="*/ 88 w 153"/>
                <a:gd name="T81" fmla="*/ 102 h 276"/>
                <a:gd name="T82" fmla="*/ 101 w 153"/>
                <a:gd name="T83" fmla="*/ 106 h 276"/>
                <a:gd name="T84" fmla="*/ 118 w 153"/>
                <a:gd name="T85" fmla="*/ 47 h 276"/>
                <a:gd name="T86" fmla="*/ 119 w 153"/>
                <a:gd name="T87" fmla="*/ 31 h 276"/>
                <a:gd name="T88" fmla="*/ 118 w 153"/>
                <a:gd name="T89" fmla="*/ 25 h 276"/>
                <a:gd name="T90" fmla="*/ 114 w 153"/>
                <a:gd name="T91" fmla="*/ 21 h 276"/>
                <a:gd name="T92" fmla="*/ 106 w 153"/>
                <a:gd name="T93" fmla="*/ 19 h 276"/>
                <a:gd name="T94" fmla="*/ 100 w 153"/>
                <a:gd name="T95" fmla="*/ 19 h 276"/>
                <a:gd name="T96" fmla="*/ 97 w 153"/>
                <a:gd name="T97" fmla="*/ 9 h 276"/>
                <a:gd name="T98" fmla="*/ 153 w 153"/>
                <a:gd name="T99" fmla="*/ 0 h 2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
                <a:gd name="T151" fmla="*/ 0 h 276"/>
                <a:gd name="T152" fmla="*/ 153 w 153"/>
                <a:gd name="T153" fmla="*/ 276 h 2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 h="276">
                  <a:moveTo>
                    <a:pt x="77" y="119"/>
                  </a:moveTo>
                  <a:lnTo>
                    <a:pt x="64" y="122"/>
                  </a:lnTo>
                  <a:lnTo>
                    <a:pt x="52" y="132"/>
                  </a:lnTo>
                  <a:lnTo>
                    <a:pt x="41" y="146"/>
                  </a:lnTo>
                  <a:lnTo>
                    <a:pt x="34" y="166"/>
                  </a:lnTo>
                  <a:lnTo>
                    <a:pt x="30" y="189"/>
                  </a:lnTo>
                  <a:lnTo>
                    <a:pt x="27" y="215"/>
                  </a:lnTo>
                  <a:lnTo>
                    <a:pt x="29" y="229"/>
                  </a:lnTo>
                  <a:lnTo>
                    <a:pt x="31" y="240"/>
                  </a:lnTo>
                  <a:lnTo>
                    <a:pt x="34" y="243"/>
                  </a:lnTo>
                  <a:lnTo>
                    <a:pt x="36" y="246"/>
                  </a:lnTo>
                  <a:lnTo>
                    <a:pt x="39" y="247"/>
                  </a:lnTo>
                  <a:lnTo>
                    <a:pt x="43" y="249"/>
                  </a:lnTo>
                  <a:lnTo>
                    <a:pt x="45" y="247"/>
                  </a:lnTo>
                  <a:lnTo>
                    <a:pt x="49" y="246"/>
                  </a:lnTo>
                  <a:lnTo>
                    <a:pt x="54" y="242"/>
                  </a:lnTo>
                  <a:lnTo>
                    <a:pt x="61" y="238"/>
                  </a:lnTo>
                  <a:lnTo>
                    <a:pt x="75" y="225"/>
                  </a:lnTo>
                  <a:lnTo>
                    <a:pt x="93" y="208"/>
                  </a:lnTo>
                  <a:lnTo>
                    <a:pt x="105" y="129"/>
                  </a:lnTo>
                  <a:lnTo>
                    <a:pt x="100" y="127"/>
                  </a:lnTo>
                  <a:lnTo>
                    <a:pt x="95" y="124"/>
                  </a:lnTo>
                  <a:lnTo>
                    <a:pt x="89" y="122"/>
                  </a:lnTo>
                  <a:lnTo>
                    <a:pt x="82" y="120"/>
                  </a:lnTo>
                  <a:lnTo>
                    <a:pt x="77" y="119"/>
                  </a:lnTo>
                  <a:close/>
                  <a:moveTo>
                    <a:pt x="153" y="0"/>
                  </a:moveTo>
                  <a:lnTo>
                    <a:pt x="144" y="53"/>
                  </a:lnTo>
                  <a:lnTo>
                    <a:pt x="135" y="104"/>
                  </a:lnTo>
                  <a:lnTo>
                    <a:pt x="127" y="150"/>
                  </a:lnTo>
                  <a:lnTo>
                    <a:pt x="123" y="180"/>
                  </a:lnTo>
                  <a:lnTo>
                    <a:pt x="121" y="205"/>
                  </a:lnTo>
                  <a:lnTo>
                    <a:pt x="118" y="221"/>
                  </a:lnTo>
                  <a:lnTo>
                    <a:pt x="118" y="232"/>
                  </a:lnTo>
                  <a:lnTo>
                    <a:pt x="118" y="237"/>
                  </a:lnTo>
                  <a:lnTo>
                    <a:pt x="118" y="241"/>
                  </a:lnTo>
                  <a:lnTo>
                    <a:pt x="119" y="243"/>
                  </a:lnTo>
                  <a:lnTo>
                    <a:pt x="121" y="246"/>
                  </a:lnTo>
                  <a:lnTo>
                    <a:pt x="122" y="247"/>
                  </a:lnTo>
                  <a:lnTo>
                    <a:pt x="125" y="247"/>
                  </a:lnTo>
                  <a:lnTo>
                    <a:pt x="127" y="247"/>
                  </a:lnTo>
                  <a:lnTo>
                    <a:pt x="130" y="246"/>
                  </a:lnTo>
                  <a:lnTo>
                    <a:pt x="131" y="245"/>
                  </a:lnTo>
                  <a:lnTo>
                    <a:pt x="134" y="242"/>
                  </a:lnTo>
                  <a:lnTo>
                    <a:pt x="136" y="240"/>
                  </a:lnTo>
                  <a:lnTo>
                    <a:pt x="147" y="230"/>
                  </a:lnTo>
                  <a:lnTo>
                    <a:pt x="152" y="241"/>
                  </a:lnTo>
                  <a:lnTo>
                    <a:pt x="132" y="260"/>
                  </a:lnTo>
                  <a:lnTo>
                    <a:pt x="128" y="264"/>
                  </a:lnTo>
                  <a:lnTo>
                    <a:pt x="125" y="268"/>
                  </a:lnTo>
                  <a:lnTo>
                    <a:pt x="121" y="271"/>
                  </a:lnTo>
                  <a:lnTo>
                    <a:pt x="118" y="273"/>
                  </a:lnTo>
                  <a:lnTo>
                    <a:pt x="114" y="274"/>
                  </a:lnTo>
                  <a:lnTo>
                    <a:pt x="109" y="276"/>
                  </a:lnTo>
                  <a:lnTo>
                    <a:pt x="105" y="274"/>
                  </a:lnTo>
                  <a:lnTo>
                    <a:pt x="102" y="273"/>
                  </a:lnTo>
                  <a:lnTo>
                    <a:pt x="99" y="271"/>
                  </a:lnTo>
                  <a:lnTo>
                    <a:pt x="97" y="267"/>
                  </a:lnTo>
                  <a:lnTo>
                    <a:pt x="93" y="256"/>
                  </a:lnTo>
                  <a:lnTo>
                    <a:pt x="92" y="240"/>
                  </a:lnTo>
                  <a:lnTo>
                    <a:pt x="92" y="233"/>
                  </a:lnTo>
                  <a:lnTo>
                    <a:pt x="93" y="229"/>
                  </a:lnTo>
                  <a:lnTo>
                    <a:pt x="93" y="227"/>
                  </a:lnTo>
                  <a:lnTo>
                    <a:pt x="65" y="252"/>
                  </a:lnTo>
                  <a:lnTo>
                    <a:pt x="60" y="259"/>
                  </a:lnTo>
                  <a:lnTo>
                    <a:pt x="54" y="263"/>
                  </a:lnTo>
                  <a:lnTo>
                    <a:pt x="49" y="267"/>
                  </a:lnTo>
                  <a:lnTo>
                    <a:pt x="45" y="269"/>
                  </a:lnTo>
                  <a:lnTo>
                    <a:pt x="40" y="272"/>
                  </a:lnTo>
                  <a:lnTo>
                    <a:pt x="36" y="273"/>
                  </a:lnTo>
                  <a:lnTo>
                    <a:pt x="31" y="274"/>
                  </a:lnTo>
                  <a:lnTo>
                    <a:pt x="22" y="272"/>
                  </a:lnTo>
                  <a:lnTo>
                    <a:pt x="14" y="268"/>
                  </a:lnTo>
                  <a:lnTo>
                    <a:pt x="8" y="260"/>
                  </a:lnTo>
                  <a:lnTo>
                    <a:pt x="3" y="245"/>
                  </a:lnTo>
                  <a:lnTo>
                    <a:pt x="0" y="223"/>
                  </a:lnTo>
                  <a:lnTo>
                    <a:pt x="3" y="190"/>
                  </a:lnTo>
                  <a:lnTo>
                    <a:pt x="10" y="163"/>
                  </a:lnTo>
                  <a:lnTo>
                    <a:pt x="25" y="137"/>
                  </a:lnTo>
                  <a:lnTo>
                    <a:pt x="41" y="118"/>
                  </a:lnTo>
                  <a:lnTo>
                    <a:pt x="60" y="106"/>
                  </a:lnTo>
                  <a:lnTo>
                    <a:pt x="80" y="102"/>
                  </a:lnTo>
                  <a:lnTo>
                    <a:pt x="88" y="102"/>
                  </a:lnTo>
                  <a:lnTo>
                    <a:pt x="95" y="104"/>
                  </a:lnTo>
                  <a:lnTo>
                    <a:pt x="101" y="106"/>
                  </a:lnTo>
                  <a:lnTo>
                    <a:pt x="109" y="109"/>
                  </a:lnTo>
                  <a:lnTo>
                    <a:pt x="118" y="47"/>
                  </a:lnTo>
                  <a:lnTo>
                    <a:pt x="119" y="39"/>
                  </a:lnTo>
                  <a:lnTo>
                    <a:pt x="119" y="31"/>
                  </a:lnTo>
                  <a:lnTo>
                    <a:pt x="119" y="27"/>
                  </a:lnTo>
                  <a:lnTo>
                    <a:pt x="118" y="25"/>
                  </a:lnTo>
                  <a:lnTo>
                    <a:pt x="117" y="22"/>
                  </a:lnTo>
                  <a:lnTo>
                    <a:pt x="114" y="21"/>
                  </a:lnTo>
                  <a:lnTo>
                    <a:pt x="112" y="19"/>
                  </a:lnTo>
                  <a:lnTo>
                    <a:pt x="106" y="19"/>
                  </a:lnTo>
                  <a:lnTo>
                    <a:pt x="102" y="19"/>
                  </a:lnTo>
                  <a:lnTo>
                    <a:pt x="100" y="19"/>
                  </a:lnTo>
                  <a:lnTo>
                    <a:pt x="97" y="19"/>
                  </a:lnTo>
                  <a:lnTo>
                    <a:pt x="97" y="9"/>
                  </a:lnTo>
                  <a:lnTo>
                    <a:pt x="125" y="5"/>
                  </a:lnTo>
                  <a:lnTo>
                    <a:pt x="15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1" name="Freeform 114"/>
            <p:cNvSpPr>
              <a:spLocks/>
            </p:cNvSpPr>
            <p:nvPr/>
          </p:nvSpPr>
          <p:spPr bwMode="auto">
            <a:xfrm>
              <a:off x="1134" y="1192"/>
              <a:ext cx="110" cy="249"/>
            </a:xfrm>
            <a:custGeom>
              <a:avLst/>
              <a:gdLst>
                <a:gd name="T0" fmla="*/ 33 w 110"/>
                <a:gd name="T1" fmla="*/ 2 h 248"/>
                <a:gd name="T2" fmla="*/ 79 w 110"/>
                <a:gd name="T3" fmla="*/ 2 h 248"/>
                <a:gd name="T4" fmla="*/ 109 w 110"/>
                <a:gd name="T5" fmla="*/ 16 h 248"/>
                <a:gd name="T6" fmla="*/ 99 w 110"/>
                <a:gd name="T7" fmla="*/ 16 h 248"/>
                <a:gd name="T8" fmla="*/ 88 w 110"/>
                <a:gd name="T9" fmla="*/ 19 h 248"/>
                <a:gd name="T10" fmla="*/ 83 w 110"/>
                <a:gd name="T11" fmla="*/ 24 h 248"/>
                <a:gd name="T12" fmla="*/ 81 w 110"/>
                <a:gd name="T13" fmla="*/ 35 h 248"/>
                <a:gd name="T14" fmla="*/ 79 w 110"/>
                <a:gd name="T15" fmla="*/ 61 h 248"/>
                <a:gd name="T16" fmla="*/ 78 w 110"/>
                <a:gd name="T17" fmla="*/ 105 h 248"/>
                <a:gd name="T18" fmla="*/ 78 w 110"/>
                <a:gd name="T19" fmla="*/ 213 h 248"/>
                <a:gd name="T20" fmla="*/ 81 w 110"/>
                <a:gd name="T21" fmla="*/ 233 h 248"/>
                <a:gd name="T22" fmla="*/ 82 w 110"/>
                <a:gd name="T23" fmla="*/ 240 h 248"/>
                <a:gd name="T24" fmla="*/ 87 w 110"/>
                <a:gd name="T25" fmla="*/ 244 h 248"/>
                <a:gd name="T26" fmla="*/ 95 w 110"/>
                <a:gd name="T27" fmla="*/ 247 h 248"/>
                <a:gd name="T28" fmla="*/ 106 w 110"/>
                <a:gd name="T29" fmla="*/ 248 h 248"/>
                <a:gd name="T30" fmla="*/ 110 w 110"/>
                <a:gd name="T31" fmla="*/ 264 h 248"/>
                <a:gd name="T32" fmla="*/ 55 w 110"/>
                <a:gd name="T33" fmla="*/ 262 h 248"/>
                <a:gd name="T34" fmla="*/ 33 w 110"/>
                <a:gd name="T35" fmla="*/ 262 h 248"/>
                <a:gd name="T36" fmla="*/ 0 w 110"/>
                <a:gd name="T37" fmla="*/ 264 h 248"/>
                <a:gd name="T38" fmla="*/ 4 w 110"/>
                <a:gd name="T39" fmla="*/ 248 h 248"/>
                <a:gd name="T40" fmla="*/ 17 w 110"/>
                <a:gd name="T41" fmla="*/ 247 h 248"/>
                <a:gd name="T42" fmla="*/ 25 w 110"/>
                <a:gd name="T43" fmla="*/ 244 h 248"/>
                <a:gd name="T44" fmla="*/ 29 w 110"/>
                <a:gd name="T45" fmla="*/ 240 h 248"/>
                <a:gd name="T46" fmla="*/ 31 w 110"/>
                <a:gd name="T47" fmla="*/ 231 h 248"/>
                <a:gd name="T48" fmla="*/ 33 w 110"/>
                <a:gd name="T49" fmla="*/ 209 h 248"/>
                <a:gd name="T50" fmla="*/ 33 w 110"/>
                <a:gd name="T51" fmla="*/ 66 h 248"/>
                <a:gd name="T52" fmla="*/ 31 w 110"/>
                <a:gd name="T53" fmla="*/ 37 h 248"/>
                <a:gd name="T54" fmla="*/ 30 w 110"/>
                <a:gd name="T55" fmla="*/ 28 h 248"/>
                <a:gd name="T56" fmla="*/ 26 w 110"/>
                <a:gd name="T57" fmla="*/ 20 h 248"/>
                <a:gd name="T58" fmla="*/ 17 w 110"/>
                <a:gd name="T59" fmla="*/ 17 h 248"/>
                <a:gd name="T60" fmla="*/ 5 w 110"/>
                <a:gd name="T61" fmla="*/ 16 h 248"/>
                <a:gd name="T62" fmla="*/ 3 w 110"/>
                <a:gd name="T63" fmla="*/ 0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248"/>
                <a:gd name="T98" fmla="*/ 110 w 110"/>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248">
                  <a:moveTo>
                    <a:pt x="3" y="0"/>
                  </a:moveTo>
                  <a:lnTo>
                    <a:pt x="33" y="2"/>
                  </a:lnTo>
                  <a:lnTo>
                    <a:pt x="56" y="3"/>
                  </a:lnTo>
                  <a:lnTo>
                    <a:pt x="79" y="2"/>
                  </a:lnTo>
                  <a:lnTo>
                    <a:pt x="109" y="0"/>
                  </a:lnTo>
                  <a:lnTo>
                    <a:pt x="109" y="16"/>
                  </a:lnTo>
                  <a:lnTo>
                    <a:pt x="105" y="16"/>
                  </a:lnTo>
                  <a:lnTo>
                    <a:pt x="99" y="16"/>
                  </a:lnTo>
                  <a:lnTo>
                    <a:pt x="92" y="17"/>
                  </a:lnTo>
                  <a:lnTo>
                    <a:pt x="88" y="19"/>
                  </a:lnTo>
                  <a:lnTo>
                    <a:pt x="86" y="20"/>
                  </a:lnTo>
                  <a:lnTo>
                    <a:pt x="83" y="24"/>
                  </a:lnTo>
                  <a:lnTo>
                    <a:pt x="82" y="28"/>
                  </a:lnTo>
                  <a:lnTo>
                    <a:pt x="81" y="35"/>
                  </a:lnTo>
                  <a:lnTo>
                    <a:pt x="79" y="48"/>
                  </a:lnTo>
                  <a:lnTo>
                    <a:pt x="79" y="61"/>
                  </a:lnTo>
                  <a:lnTo>
                    <a:pt x="78" y="81"/>
                  </a:lnTo>
                  <a:lnTo>
                    <a:pt x="78" y="105"/>
                  </a:lnTo>
                  <a:lnTo>
                    <a:pt x="78" y="177"/>
                  </a:lnTo>
                  <a:lnTo>
                    <a:pt x="78" y="197"/>
                  </a:lnTo>
                  <a:lnTo>
                    <a:pt x="79" y="210"/>
                  </a:lnTo>
                  <a:lnTo>
                    <a:pt x="81" y="217"/>
                  </a:lnTo>
                  <a:lnTo>
                    <a:pt x="81" y="221"/>
                  </a:lnTo>
                  <a:lnTo>
                    <a:pt x="82" y="224"/>
                  </a:lnTo>
                  <a:lnTo>
                    <a:pt x="84" y="227"/>
                  </a:lnTo>
                  <a:lnTo>
                    <a:pt x="87" y="228"/>
                  </a:lnTo>
                  <a:lnTo>
                    <a:pt x="90" y="231"/>
                  </a:lnTo>
                  <a:lnTo>
                    <a:pt x="95" y="231"/>
                  </a:lnTo>
                  <a:lnTo>
                    <a:pt x="100" y="232"/>
                  </a:lnTo>
                  <a:lnTo>
                    <a:pt x="106" y="232"/>
                  </a:lnTo>
                  <a:lnTo>
                    <a:pt x="110" y="232"/>
                  </a:lnTo>
                  <a:lnTo>
                    <a:pt x="110" y="248"/>
                  </a:lnTo>
                  <a:lnTo>
                    <a:pt x="79" y="246"/>
                  </a:lnTo>
                  <a:lnTo>
                    <a:pt x="55" y="246"/>
                  </a:lnTo>
                  <a:lnTo>
                    <a:pt x="45" y="246"/>
                  </a:lnTo>
                  <a:lnTo>
                    <a:pt x="33" y="246"/>
                  </a:lnTo>
                  <a:lnTo>
                    <a:pt x="17" y="246"/>
                  </a:lnTo>
                  <a:lnTo>
                    <a:pt x="0" y="248"/>
                  </a:lnTo>
                  <a:lnTo>
                    <a:pt x="0" y="232"/>
                  </a:lnTo>
                  <a:lnTo>
                    <a:pt x="4" y="232"/>
                  </a:lnTo>
                  <a:lnTo>
                    <a:pt x="10" y="232"/>
                  </a:lnTo>
                  <a:lnTo>
                    <a:pt x="17" y="231"/>
                  </a:lnTo>
                  <a:lnTo>
                    <a:pt x="21" y="231"/>
                  </a:lnTo>
                  <a:lnTo>
                    <a:pt x="25" y="228"/>
                  </a:lnTo>
                  <a:lnTo>
                    <a:pt x="26" y="227"/>
                  </a:lnTo>
                  <a:lnTo>
                    <a:pt x="29" y="224"/>
                  </a:lnTo>
                  <a:lnTo>
                    <a:pt x="30" y="221"/>
                  </a:lnTo>
                  <a:lnTo>
                    <a:pt x="31" y="215"/>
                  </a:lnTo>
                  <a:lnTo>
                    <a:pt x="31" y="208"/>
                  </a:lnTo>
                  <a:lnTo>
                    <a:pt x="33" y="193"/>
                  </a:lnTo>
                  <a:lnTo>
                    <a:pt x="33" y="169"/>
                  </a:lnTo>
                  <a:lnTo>
                    <a:pt x="33" y="66"/>
                  </a:lnTo>
                  <a:lnTo>
                    <a:pt x="33" y="48"/>
                  </a:lnTo>
                  <a:lnTo>
                    <a:pt x="31" y="37"/>
                  </a:lnTo>
                  <a:lnTo>
                    <a:pt x="31" y="32"/>
                  </a:lnTo>
                  <a:lnTo>
                    <a:pt x="30" y="28"/>
                  </a:lnTo>
                  <a:lnTo>
                    <a:pt x="29" y="24"/>
                  </a:lnTo>
                  <a:lnTo>
                    <a:pt x="26" y="20"/>
                  </a:lnTo>
                  <a:lnTo>
                    <a:pt x="21" y="17"/>
                  </a:lnTo>
                  <a:lnTo>
                    <a:pt x="17" y="17"/>
                  </a:lnTo>
                  <a:lnTo>
                    <a:pt x="12" y="16"/>
                  </a:lnTo>
                  <a:lnTo>
                    <a:pt x="5" y="16"/>
                  </a:lnTo>
                  <a:lnTo>
                    <a:pt x="3" y="16"/>
                  </a:lnTo>
                  <a:lnTo>
                    <a:pt x="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2" name="Freeform 115"/>
            <p:cNvSpPr>
              <a:spLocks/>
            </p:cNvSpPr>
            <p:nvPr/>
          </p:nvSpPr>
          <p:spPr bwMode="auto">
            <a:xfrm>
              <a:off x="1261" y="1236"/>
              <a:ext cx="223" cy="206"/>
            </a:xfrm>
            <a:custGeom>
              <a:avLst/>
              <a:gdLst>
                <a:gd name="T0" fmla="*/ 4 w 223"/>
                <a:gd name="T1" fmla="*/ 0 h 206"/>
                <a:gd name="T2" fmla="*/ 16 w 223"/>
                <a:gd name="T3" fmla="*/ 2 h 206"/>
                <a:gd name="T4" fmla="*/ 29 w 223"/>
                <a:gd name="T5" fmla="*/ 2 h 206"/>
                <a:gd name="T6" fmla="*/ 35 w 223"/>
                <a:gd name="T7" fmla="*/ 2 h 206"/>
                <a:gd name="T8" fmla="*/ 47 w 223"/>
                <a:gd name="T9" fmla="*/ 2 h 206"/>
                <a:gd name="T10" fmla="*/ 59 w 223"/>
                <a:gd name="T11" fmla="*/ 0 h 206"/>
                <a:gd name="T12" fmla="*/ 65 w 223"/>
                <a:gd name="T13" fmla="*/ 6 h 206"/>
                <a:gd name="T14" fmla="*/ 73 w 223"/>
                <a:gd name="T15" fmla="*/ 17 h 206"/>
                <a:gd name="T16" fmla="*/ 178 w 223"/>
                <a:gd name="T17" fmla="*/ 148 h 206"/>
                <a:gd name="T18" fmla="*/ 178 w 223"/>
                <a:gd name="T19" fmla="*/ 99 h 206"/>
                <a:gd name="T20" fmla="*/ 178 w 223"/>
                <a:gd name="T21" fmla="*/ 47 h 206"/>
                <a:gd name="T22" fmla="*/ 177 w 223"/>
                <a:gd name="T23" fmla="*/ 25 h 206"/>
                <a:gd name="T24" fmla="*/ 173 w 223"/>
                <a:gd name="T25" fmla="*/ 17 h 206"/>
                <a:gd name="T26" fmla="*/ 166 w 223"/>
                <a:gd name="T27" fmla="*/ 15 h 206"/>
                <a:gd name="T28" fmla="*/ 156 w 223"/>
                <a:gd name="T29" fmla="*/ 13 h 206"/>
                <a:gd name="T30" fmla="*/ 152 w 223"/>
                <a:gd name="T31" fmla="*/ 0 h 206"/>
                <a:gd name="T32" fmla="*/ 174 w 223"/>
                <a:gd name="T33" fmla="*/ 2 h 206"/>
                <a:gd name="T34" fmla="*/ 187 w 223"/>
                <a:gd name="T35" fmla="*/ 2 h 206"/>
                <a:gd name="T36" fmla="*/ 203 w 223"/>
                <a:gd name="T37" fmla="*/ 2 h 206"/>
                <a:gd name="T38" fmla="*/ 223 w 223"/>
                <a:gd name="T39" fmla="*/ 0 h 206"/>
                <a:gd name="T40" fmla="*/ 221 w 223"/>
                <a:gd name="T41" fmla="*/ 13 h 206"/>
                <a:gd name="T42" fmla="*/ 212 w 223"/>
                <a:gd name="T43" fmla="*/ 13 h 206"/>
                <a:gd name="T44" fmla="*/ 205 w 223"/>
                <a:gd name="T45" fmla="*/ 17 h 206"/>
                <a:gd name="T46" fmla="*/ 203 w 223"/>
                <a:gd name="T47" fmla="*/ 22 h 206"/>
                <a:gd name="T48" fmla="*/ 200 w 223"/>
                <a:gd name="T49" fmla="*/ 42 h 206"/>
                <a:gd name="T50" fmla="*/ 199 w 223"/>
                <a:gd name="T51" fmla="*/ 87 h 206"/>
                <a:gd name="T52" fmla="*/ 199 w 223"/>
                <a:gd name="T53" fmla="*/ 120 h 206"/>
                <a:gd name="T54" fmla="*/ 197 w 223"/>
                <a:gd name="T55" fmla="*/ 167 h 206"/>
                <a:gd name="T56" fmla="*/ 199 w 223"/>
                <a:gd name="T57" fmla="*/ 193 h 206"/>
                <a:gd name="T58" fmla="*/ 200 w 223"/>
                <a:gd name="T59" fmla="*/ 206 h 206"/>
                <a:gd name="T60" fmla="*/ 171 w 223"/>
                <a:gd name="T61" fmla="*/ 202 h 206"/>
                <a:gd name="T62" fmla="*/ 166 w 223"/>
                <a:gd name="T63" fmla="*/ 195 h 206"/>
                <a:gd name="T64" fmla="*/ 160 w 223"/>
                <a:gd name="T65" fmla="*/ 187 h 206"/>
                <a:gd name="T66" fmla="*/ 46 w 223"/>
                <a:gd name="T67" fmla="*/ 47 h 206"/>
                <a:gd name="T68" fmla="*/ 46 w 223"/>
                <a:gd name="T69" fmla="*/ 121 h 206"/>
                <a:gd name="T70" fmla="*/ 47 w 223"/>
                <a:gd name="T71" fmla="*/ 161 h 206"/>
                <a:gd name="T72" fmla="*/ 48 w 223"/>
                <a:gd name="T73" fmla="*/ 179 h 206"/>
                <a:gd name="T74" fmla="*/ 52 w 223"/>
                <a:gd name="T75" fmla="*/ 186 h 206"/>
                <a:gd name="T76" fmla="*/ 57 w 223"/>
                <a:gd name="T77" fmla="*/ 189 h 206"/>
                <a:gd name="T78" fmla="*/ 68 w 223"/>
                <a:gd name="T79" fmla="*/ 191 h 206"/>
                <a:gd name="T80" fmla="*/ 73 w 223"/>
                <a:gd name="T81" fmla="*/ 204 h 206"/>
                <a:gd name="T82" fmla="*/ 50 w 223"/>
                <a:gd name="T83" fmla="*/ 202 h 206"/>
                <a:gd name="T84" fmla="*/ 35 w 223"/>
                <a:gd name="T85" fmla="*/ 202 h 206"/>
                <a:gd name="T86" fmla="*/ 24 w 223"/>
                <a:gd name="T87" fmla="*/ 202 h 206"/>
                <a:gd name="T88" fmla="*/ 0 w 223"/>
                <a:gd name="T89" fmla="*/ 204 h 206"/>
                <a:gd name="T90" fmla="*/ 0 w 223"/>
                <a:gd name="T91" fmla="*/ 191 h 206"/>
                <a:gd name="T92" fmla="*/ 5 w 223"/>
                <a:gd name="T93" fmla="*/ 191 h 206"/>
                <a:gd name="T94" fmla="*/ 20 w 223"/>
                <a:gd name="T95" fmla="*/ 178 h 206"/>
                <a:gd name="T96" fmla="*/ 25 w 223"/>
                <a:gd name="T97" fmla="*/ 135 h 206"/>
                <a:gd name="T98" fmla="*/ 26 w 223"/>
                <a:gd name="T99" fmla="*/ 86 h 206"/>
                <a:gd name="T100" fmla="*/ 26 w 223"/>
                <a:gd name="T101" fmla="*/ 59 h 206"/>
                <a:gd name="T102" fmla="*/ 26 w 223"/>
                <a:gd name="T103" fmla="*/ 37 h 206"/>
                <a:gd name="T104" fmla="*/ 25 w 223"/>
                <a:gd name="T105" fmla="*/ 25 h 206"/>
                <a:gd name="T106" fmla="*/ 22 w 223"/>
                <a:gd name="T107" fmla="*/ 17 h 206"/>
                <a:gd name="T108" fmla="*/ 16 w 223"/>
                <a:gd name="T109" fmla="*/ 13 h 206"/>
                <a:gd name="T110" fmla="*/ 5 w 223"/>
                <a:gd name="T111" fmla="*/ 12 h 206"/>
                <a:gd name="T112" fmla="*/ 3 w 223"/>
                <a:gd name="T113" fmla="*/ 13 h 206"/>
                <a:gd name="T114" fmla="*/ 0 w 223"/>
                <a:gd name="T115" fmla="*/ 0 h 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
                <a:gd name="T175" fmla="*/ 0 h 206"/>
                <a:gd name="T176" fmla="*/ 223 w 223"/>
                <a:gd name="T177" fmla="*/ 206 h 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 h="206">
                  <a:moveTo>
                    <a:pt x="0" y="0"/>
                  </a:moveTo>
                  <a:lnTo>
                    <a:pt x="4" y="0"/>
                  </a:lnTo>
                  <a:lnTo>
                    <a:pt x="9" y="0"/>
                  </a:lnTo>
                  <a:lnTo>
                    <a:pt x="16" y="2"/>
                  </a:lnTo>
                  <a:lnTo>
                    <a:pt x="22" y="2"/>
                  </a:lnTo>
                  <a:lnTo>
                    <a:pt x="29" y="2"/>
                  </a:lnTo>
                  <a:lnTo>
                    <a:pt x="33" y="2"/>
                  </a:lnTo>
                  <a:lnTo>
                    <a:pt x="35" y="2"/>
                  </a:lnTo>
                  <a:lnTo>
                    <a:pt x="40" y="2"/>
                  </a:lnTo>
                  <a:lnTo>
                    <a:pt x="47" y="2"/>
                  </a:lnTo>
                  <a:lnTo>
                    <a:pt x="53" y="0"/>
                  </a:lnTo>
                  <a:lnTo>
                    <a:pt x="59" y="0"/>
                  </a:lnTo>
                  <a:lnTo>
                    <a:pt x="62" y="0"/>
                  </a:lnTo>
                  <a:lnTo>
                    <a:pt x="65" y="6"/>
                  </a:lnTo>
                  <a:lnTo>
                    <a:pt x="68" y="11"/>
                  </a:lnTo>
                  <a:lnTo>
                    <a:pt x="73" y="17"/>
                  </a:lnTo>
                  <a:lnTo>
                    <a:pt x="78" y="25"/>
                  </a:lnTo>
                  <a:lnTo>
                    <a:pt x="178" y="148"/>
                  </a:lnTo>
                  <a:lnTo>
                    <a:pt x="178" y="127"/>
                  </a:lnTo>
                  <a:lnTo>
                    <a:pt x="178" y="99"/>
                  </a:lnTo>
                  <a:lnTo>
                    <a:pt x="178" y="69"/>
                  </a:lnTo>
                  <a:lnTo>
                    <a:pt x="178" y="47"/>
                  </a:lnTo>
                  <a:lnTo>
                    <a:pt x="177" y="32"/>
                  </a:lnTo>
                  <a:lnTo>
                    <a:pt x="177" y="25"/>
                  </a:lnTo>
                  <a:lnTo>
                    <a:pt x="174" y="21"/>
                  </a:lnTo>
                  <a:lnTo>
                    <a:pt x="173" y="17"/>
                  </a:lnTo>
                  <a:lnTo>
                    <a:pt x="170" y="16"/>
                  </a:lnTo>
                  <a:lnTo>
                    <a:pt x="166" y="15"/>
                  </a:lnTo>
                  <a:lnTo>
                    <a:pt x="162" y="13"/>
                  </a:lnTo>
                  <a:lnTo>
                    <a:pt x="156" y="13"/>
                  </a:lnTo>
                  <a:lnTo>
                    <a:pt x="152" y="13"/>
                  </a:lnTo>
                  <a:lnTo>
                    <a:pt x="152" y="0"/>
                  </a:lnTo>
                  <a:lnTo>
                    <a:pt x="165" y="0"/>
                  </a:lnTo>
                  <a:lnTo>
                    <a:pt x="174" y="2"/>
                  </a:lnTo>
                  <a:lnTo>
                    <a:pt x="182" y="2"/>
                  </a:lnTo>
                  <a:lnTo>
                    <a:pt x="187" y="2"/>
                  </a:lnTo>
                  <a:lnTo>
                    <a:pt x="194" y="2"/>
                  </a:lnTo>
                  <a:lnTo>
                    <a:pt x="203" y="2"/>
                  </a:lnTo>
                  <a:lnTo>
                    <a:pt x="212" y="0"/>
                  </a:lnTo>
                  <a:lnTo>
                    <a:pt x="223" y="0"/>
                  </a:lnTo>
                  <a:lnTo>
                    <a:pt x="223" y="13"/>
                  </a:lnTo>
                  <a:lnTo>
                    <a:pt x="221" y="13"/>
                  </a:lnTo>
                  <a:lnTo>
                    <a:pt x="216" y="13"/>
                  </a:lnTo>
                  <a:lnTo>
                    <a:pt x="212" y="13"/>
                  </a:lnTo>
                  <a:lnTo>
                    <a:pt x="208" y="15"/>
                  </a:lnTo>
                  <a:lnTo>
                    <a:pt x="205" y="17"/>
                  </a:lnTo>
                  <a:lnTo>
                    <a:pt x="204" y="19"/>
                  </a:lnTo>
                  <a:lnTo>
                    <a:pt x="203" y="22"/>
                  </a:lnTo>
                  <a:lnTo>
                    <a:pt x="201" y="29"/>
                  </a:lnTo>
                  <a:lnTo>
                    <a:pt x="200" y="42"/>
                  </a:lnTo>
                  <a:lnTo>
                    <a:pt x="200" y="61"/>
                  </a:lnTo>
                  <a:lnTo>
                    <a:pt x="199" y="87"/>
                  </a:lnTo>
                  <a:lnTo>
                    <a:pt x="199" y="88"/>
                  </a:lnTo>
                  <a:lnTo>
                    <a:pt x="199" y="120"/>
                  </a:lnTo>
                  <a:lnTo>
                    <a:pt x="199" y="153"/>
                  </a:lnTo>
                  <a:lnTo>
                    <a:pt x="197" y="167"/>
                  </a:lnTo>
                  <a:lnTo>
                    <a:pt x="197" y="179"/>
                  </a:lnTo>
                  <a:lnTo>
                    <a:pt x="199" y="193"/>
                  </a:lnTo>
                  <a:lnTo>
                    <a:pt x="199" y="200"/>
                  </a:lnTo>
                  <a:lnTo>
                    <a:pt x="200" y="206"/>
                  </a:lnTo>
                  <a:lnTo>
                    <a:pt x="173" y="206"/>
                  </a:lnTo>
                  <a:lnTo>
                    <a:pt x="171" y="202"/>
                  </a:lnTo>
                  <a:lnTo>
                    <a:pt x="168" y="197"/>
                  </a:lnTo>
                  <a:lnTo>
                    <a:pt x="166" y="195"/>
                  </a:lnTo>
                  <a:lnTo>
                    <a:pt x="164" y="192"/>
                  </a:lnTo>
                  <a:lnTo>
                    <a:pt x="160" y="187"/>
                  </a:lnTo>
                  <a:lnTo>
                    <a:pt x="156" y="182"/>
                  </a:lnTo>
                  <a:lnTo>
                    <a:pt x="46" y="47"/>
                  </a:lnTo>
                  <a:lnTo>
                    <a:pt x="46" y="88"/>
                  </a:lnTo>
                  <a:lnTo>
                    <a:pt x="46" y="121"/>
                  </a:lnTo>
                  <a:lnTo>
                    <a:pt x="47" y="144"/>
                  </a:lnTo>
                  <a:lnTo>
                    <a:pt x="47" y="161"/>
                  </a:lnTo>
                  <a:lnTo>
                    <a:pt x="48" y="173"/>
                  </a:lnTo>
                  <a:lnTo>
                    <a:pt x="48" y="179"/>
                  </a:lnTo>
                  <a:lnTo>
                    <a:pt x="50" y="183"/>
                  </a:lnTo>
                  <a:lnTo>
                    <a:pt x="52" y="186"/>
                  </a:lnTo>
                  <a:lnTo>
                    <a:pt x="55" y="188"/>
                  </a:lnTo>
                  <a:lnTo>
                    <a:pt x="57" y="189"/>
                  </a:lnTo>
                  <a:lnTo>
                    <a:pt x="62" y="191"/>
                  </a:lnTo>
                  <a:lnTo>
                    <a:pt x="68" y="191"/>
                  </a:lnTo>
                  <a:lnTo>
                    <a:pt x="73" y="191"/>
                  </a:lnTo>
                  <a:lnTo>
                    <a:pt x="73" y="204"/>
                  </a:lnTo>
                  <a:lnTo>
                    <a:pt x="59" y="204"/>
                  </a:lnTo>
                  <a:lnTo>
                    <a:pt x="50" y="202"/>
                  </a:lnTo>
                  <a:lnTo>
                    <a:pt x="42" y="202"/>
                  </a:lnTo>
                  <a:lnTo>
                    <a:pt x="35" y="202"/>
                  </a:lnTo>
                  <a:lnTo>
                    <a:pt x="30" y="202"/>
                  </a:lnTo>
                  <a:lnTo>
                    <a:pt x="24" y="202"/>
                  </a:lnTo>
                  <a:lnTo>
                    <a:pt x="13" y="204"/>
                  </a:lnTo>
                  <a:lnTo>
                    <a:pt x="0" y="204"/>
                  </a:lnTo>
                  <a:lnTo>
                    <a:pt x="0" y="191"/>
                  </a:lnTo>
                  <a:lnTo>
                    <a:pt x="2" y="191"/>
                  </a:lnTo>
                  <a:lnTo>
                    <a:pt x="5" y="191"/>
                  </a:lnTo>
                  <a:lnTo>
                    <a:pt x="14" y="188"/>
                  </a:lnTo>
                  <a:lnTo>
                    <a:pt x="20" y="178"/>
                  </a:lnTo>
                  <a:lnTo>
                    <a:pt x="24" y="160"/>
                  </a:lnTo>
                  <a:lnTo>
                    <a:pt x="25" y="135"/>
                  </a:lnTo>
                  <a:lnTo>
                    <a:pt x="25" y="116"/>
                  </a:lnTo>
                  <a:lnTo>
                    <a:pt x="26" y="86"/>
                  </a:lnTo>
                  <a:lnTo>
                    <a:pt x="26" y="74"/>
                  </a:lnTo>
                  <a:lnTo>
                    <a:pt x="26" y="59"/>
                  </a:lnTo>
                  <a:lnTo>
                    <a:pt x="26" y="44"/>
                  </a:lnTo>
                  <a:lnTo>
                    <a:pt x="26" y="37"/>
                  </a:lnTo>
                  <a:lnTo>
                    <a:pt x="26" y="30"/>
                  </a:lnTo>
                  <a:lnTo>
                    <a:pt x="25" y="25"/>
                  </a:lnTo>
                  <a:lnTo>
                    <a:pt x="24" y="21"/>
                  </a:lnTo>
                  <a:lnTo>
                    <a:pt x="22" y="17"/>
                  </a:lnTo>
                  <a:lnTo>
                    <a:pt x="18" y="16"/>
                  </a:lnTo>
                  <a:lnTo>
                    <a:pt x="16" y="13"/>
                  </a:lnTo>
                  <a:lnTo>
                    <a:pt x="11" y="13"/>
                  </a:lnTo>
                  <a:lnTo>
                    <a:pt x="5" y="12"/>
                  </a:lnTo>
                  <a:lnTo>
                    <a:pt x="4" y="12"/>
                  </a:lnTo>
                  <a:lnTo>
                    <a:pt x="3" y="13"/>
                  </a:lnTo>
                  <a:lnTo>
                    <a:pt x="0" y="13"/>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3" name="Freeform 116"/>
            <p:cNvSpPr>
              <a:spLocks/>
            </p:cNvSpPr>
            <p:nvPr/>
          </p:nvSpPr>
          <p:spPr bwMode="auto">
            <a:xfrm>
              <a:off x="1500" y="1236"/>
              <a:ext cx="157" cy="204"/>
            </a:xfrm>
            <a:custGeom>
              <a:avLst/>
              <a:gdLst>
                <a:gd name="T0" fmla="*/ 44 w 157"/>
                <a:gd name="T1" fmla="*/ 2 h 204"/>
                <a:gd name="T2" fmla="*/ 115 w 157"/>
                <a:gd name="T3" fmla="*/ 2 h 204"/>
                <a:gd name="T4" fmla="*/ 154 w 157"/>
                <a:gd name="T5" fmla="*/ 24 h 204"/>
                <a:gd name="T6" fmla="*/ 145 w 157"/>
                <a:gd name="T7" fmla="*/ 51 h 204"/>
                <a:gd name="T8" fmla="*/ 134 w 157"/>
                <a:gd name="T9" fmla="*/ 26 h 204"/>
                <a:gd name="T10" fmla="*/ 113 w 157"/>
                <a:gd name="T11" fmla="*/ 21 h 204"/>
                <a:gd name="T12" fmla="*/ 88 w 157"/>
                <a:gd name="T13" fmla="*/ 20 h 204"/>
                <a:gd name="T14" fmla="*/ 73 w 157"/>
                <a:gd name="T15" fmla="*/ 20 h 204"/>
                <a:gd name="T16" fmla="*/ 62 w 157"/>
                <a:gd name="T17" fmla="*/ 42 h 204"/>
                <a:gd name="T18" fmla="*/ 62 w 157"/>
                <a:gd name="T19" fmla="*/ 77 h 204"/>
                <a:gd name="T20" fmla="*/ 70 w 157"/>
                <a:gd name="T21" fmla="*/ 92 h 204"/>
                <a:gd name="T22" fmla="*/ 96 w 157"/>
                <a:gd name="T23" fmla="*/ 92 h 204"/>
                <a:gd name="T24" fmla="*/ 123 w 157"/>
                <a:gd name="T25" fmla="*/ 88 h 204"/>
                <a:gd name="T26" fmla="*/ 128 w 157"/>
                <a:gd name="T27" fmla="*/ 82 h 204"/>
                <a:gd name="T28" fmla="*/ 130 w 157"/>
                <a:gd name="T29" fmla="*/ 73 h 204"/>
                <a:gd name="T30" fmla="*/ 141 w 157"/>
                <a:gd name="T31" fmla="*/ 81 h 204"/>
                <a:gd name="T32" fmla="*/ 140 w 157"/>
                <a:gd name="T33" fmla="*/ 94 h 204"/>
                <a:gd name="T34" fmla="*/ 139 w 157"/>
                <a:gd name="T35" fmla="*/ 107 h 204"/>
                <a:gd name="T36" fmla="*/ 140 w 157"/>
                <a:gd name="T37" fmla="*/ 116 h 204"/>
                <a:gd name="T38" fmla="*/ 140 w 157"/>
                <a:gd name="T39" fmla="*/ 129 h 204"/>
                <a:gd name="T40" fmla="*/ 128 w 157"/>
                <a:gd name="T41" fmla="*/ 133 h 204"/>
                <a:gd name="T42" fmla="*/ 128 w 157"/>
                <a:gd name="T43" fmla="*/ 125 h 204"/>
                <a:gd name="T44" fmla="*/ 126 w 157"/>
                <a:gd name="T45" fmla="*/ 117 h 204"/>
                <a:gd name="T46" fmla="*/ 111 w 157"/>
                <a:gd name="T47" fmla="*/ 111 h 204"/>
                <a:gd name="T48" fmla="*/ 91 w 157"/>
                <a:gd name="T49" fmla="*/ 109 h 204"/>
                <a:gd name="T50" fmla="*/ 80 w 157"/>
                <a:gd name="T51" fmla="*/ 111 h 204"/>
                <a:gd name="T52" fmla="*/ 61 w 157"/>
                <a:gd name="T53" fmla="*/ 158 h 204"/>
                <a:gd name="T54" fmla="*/ 63 w 157"/>
                <a:gd name="T55" fmla="*/ 180 h 204"/>
                <a:gd name="T56" fmla="*/ 69 w 157"/>
                <a:gd name="T57" fmla="*/ 188 h 204"/>
                <a:gd name="T58" fmla="*/ 78 w 157"/>
                <a:gd name="T59" fmla="*/ 191 h 204"/>
                <a:gd name="T60" fmla="*/ 86 w 157"/>
                <a:gd name="T61" fmla="*/ 191 h 204"/>
                <a:gd name="T62" fmla="*/ 89 w 157"/>
                <a:gd name="T63" fmla="*/ 191 h 204"/>
                <a:gd name="T64" fmla="*/ 86 w 157"/>
                <a:gd name="T65" fmla="*/ 204 h 204"/>
                <a:gd name="T66" fmla="*/ 58 w 157"/>
                <a:gd name="T67" fmla="*/ 202 h 204"/>
                <a:gd name="T68" fmla="*/ 35 w 157"/>
                <a:gd name="T69" fmla="*/ 202 h 204"/>
                <a:gd name="T70" fmla="*/ 12 w 157"/>
                <a:gd name="T71" fmla="*/ 204 h 204"/>
                <a:gd name="T72" fmla="*/ 0 w 157"/>
                <a:gd name="T73" fmla="*/ 204 h 204"/>
                <a:gd name="T74" fmla="*/ 1 w 157"/>
                <a:gd name="T75" fmla="*/ 192 h 204"/>
                <a:gd name="T76" fmla="*/ 5 w 157"/>
                <a:gd name="T77" fmla="*/ 192 h 204"/>
                <a:gd name="T78" fmla="*/ 15 w 157"/>
                <a:gd name="T79" fmla="*/ 189 h 204"/>
                <a:gd name="T80" fmla="*/ 21 w 157"/>
                <a:gd name="T81" fmla="*/ 184 h 204"/>
                <a:gd name="T82" fmla="*/ 25 w 157"/>
                <a:gd name="T83" fmla="*/ 166 h 204"/>
                <a:gd name="T84" fmla="*/ 25 w 157"/>
                <a:gd name="T85" fmla="*/ 126 h 204"/>
                <a:gd name="T86" fmla="*/ 25 w 157"/>
                <a:gd name="T87" fmla="*/ 120 h 204"/>
                <a:gd name="T88" fmla="*/ 25 w 157"/>
                <a:gd name="T89" fmla="*/ 46 h 204"/>
                <a:gd name="T90" fmla="*/ 25 w 157"/>
                <a:gd name="T91" fmla="*/ 30 h 204"/>
                <a:gd name="T92" fmla="*/ 22 w 157"/>
                <a:gd name="T93" fmla="*/ 20 h 204"/>
                <a:gd name="T94" fmla="*/ 18 w 157"/>
                <a:gd name="T95" fmla="*/ 15 h 204"/>
                <a:gd name="T96" fmla="*/ 10 w 157"/>
                <a:gd name="T97" fmla="*/ 13 h 204"/>
                <a:gd name="T98" fmla="*/ 1 w 157"/>
                <a:gd name="T99" fmla="*/ 12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204"/>
                <a:gd name="T152" fmla="*/ 157 w 157"/>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204">
                  <a:moveTo>
                    <a:pt x="1" y="0"/>
                  </a:moveTo>
                  <a:lnTo>
                    <a:pt x="44" y="2"/>
                  </a:lnTo>
                  <a:lnTo>
                    <a:pt x="80" y="2"/>
                  </a:lnTo>
                  <a:lnTo>
                    <a:pt x="115" y="2"/>
                  </a:lnTo>
                  <a:lnTo>
                    <a:pt x="153" y="0"/>
                  </a:lnTo>
                  <a:lnTo>
                    <a:pt x="154" y="24"/>
                  </a:lnTo>
                  <a:lnTo>
                    <a:pt x="157" y="50"/>
                  </a:lnTo>
                  <a:lnTo>
                    <a:pt x="145" y="51"/>
                  </a:lnTo>
                  <a:lnTo>
                    <a:pt x="141" y="35"/>
                  </a:lnTo>
                  <a:lnTo>
                    <a:pt x="134" y="26"/>
                  </a:lnTo>
                  <a:lnTo>
                    <a:pt x="126" y="22"/>
                  </a:lnTo>
                  <a:lnTo>
                    <a:pt x="113" y="21"/>
                  </a:lnTo>
                  <a:lnTo>
                    <a:pt x="95" y="20"/>
                  </a:lnTo>
                  <a:lnTo>
                    <a:pt x="88" y="20"/>
                  </a:lnTo>
                  <a:lnTo>
                    <a:pt x="80" y="20"/>
                  </a:lnTo>
                  <a:lnTo>
                    <a:pt x="73" y="20"/>
                  </a:lnTo>
                  <a:lnTo>
                    <a:pt x="62" y="21"/>
                  </a:lnTo>
                  <a:lnTo>
                    <a:pt x="62" y="42"/>
                  </a:lnTo>
                  <a:lnTo>
                    <a:pt x="62" y="60"/>
                  </a:lnTo>
                  <a:lnTo>
                    <a:pt x="62" y="77"/>
                  </a:lnTo>
                  <a:lnTo>
                    <a:pt x="61" y="91"/>
                  </a:lnTo>
                  <a:lnTo>
                    <a:pt x="70" y="92"/>
                  </a:lnTo>
                  <a:lnTo>
                    <a:pt x="80" y="92"/>
                  </a:lnTo>
                  <a:lnTo>
                    <a:pt x="96" y="92"/>
                  </a:lnTo>
                  <a:lnTo>
                    <a:pt x="113" y="91"/>
                  </a:lnTo>
                  <a:lnTo>
                    <a:pt x="123" y="88"/>
                  </a:lnTo>
                  <a:lnTo>
                    <a:pt x="126" y="86"/>
                  </a:lnTo>
                  <a:lnTo>
                    <a:pt x="128" y="82"/>
                  </a:lnTo>
                  <a:lnTo>
                    <a:pt x="130" y="78"/>
                  </a:lnTo>
                  <a:lnTo>
                    <a:pt x="130" y="73"/>
                  </a:lnTo>
                  <a:lnTo>
                    <a:pt x="141" y="74"/>
                  </a:lnTo>
                  <a:lnTo>
                    <a:pt x="141" y="81"/>
                  </a:lnTo>
                  <a:lnTo>
                    <a:pt x="140" y="87"/>
                  </a:lnTo>
                  <a:lnTo>
                    <a:pt x="140" y="94"/>
                  </a:lnTo>
                  <a:lnTo>
                    <a:pt x="140" y="100"/>
                  </a:lnTo>
                  <a:lnTo>
                    <a:pt x="139" y="107"/>
                  </a:lnTo>
                  <a:lnTo>
                    <a:pt x="139" y="111"/>
                  </a:lnTo>
                  <a:lnTo>
                    <a:pt x="140" y="116"/>
                  </a:lnTo>
                  <a:lnTo>
                    <a:pt x="140" y="123"/>
                  </a:lnTo>
                  <a:lnTo>
                    <a:pt x="140" y="129"/>
                  </a:lnTo>
                  <a:lnTo>
                    <a:pt x="140" y="133"/>
                  </a:lnTo>
                  <a:lnTo>
                    <a:pt x="128" y="133"/>
                  </a:lnTo>
                  <a:lnTo>
                    <a:pt x="128" y="130"/>
                  </a:lnTo>
                  <a:lnTo>
                    <a:pt x="128" y="125"/>
                  </a:lnTo>
                  <a:lnTo>
                    <a:pt x="127" y="121"/>
                  </a:lnTo>
                  <a:lnTo>
                    <a:pt x="126" y="117"/>
                  </a:lnTo>
                  <a:lnTo>
                    <a:pt x="122" y="114"/>
                  </a:lnTo>
                  <a:lnTo>
                    <a:pt x="111" y="111"/>
                  </a:lnTo>
                  <a:lnTo>
                    <a:pt x="93" y="109"/>
                  </a:lnTo>
                  <a:lnTo>
                    <a:pt x="91" y="109"/>
                  </a:lnTo>
                  <a:lnTo>
                    <a:pt x="87" y="109"/>
                  </a:lnTo>
                  <a:lnTo>
                    <a:pt x="80" y="111"/>
                  </a:lnTo>
                  <a:lnTo>
                    <a:pt x="61" y="111"/>
                  </a:lnTo>
                  <a:lnTo>
                    <a:pt x="61" y="158"/>
                  </a:lnTo>
                  <a:lnTo>
                    <a:pt x="62" y="171"/>
                  </a:lnTo>
                  <a:lnTo>
                    <a:pt x="63" y="180"/>
                  </a:lnTo>
                  <a:lnTo>
                    <a:pt x="66" y="186"/>
                  </a:lnTo>
                  <a:lnTo>
                    <a:pt x="69" y="188"/>
                  </a:lnTo>
                  <a:lnTo>
                    <a:pt x="73" y="189"/>
                  </a:lnTo>
                  <a:lnTo>
                    <a:pt x="78" y="191"/>
                  </a:lnTo>
                  <a:lnTo>
                    <a:pt x="83" y="191"/>
                  </a:lnTo>
                  <a:lnTo>
                    <a:pt x="86" y="191"/>
                  </a:lnTo>
                  <a:lnTo>
                    <a:pt x="88" y="191"/>
                  </a:lnTo>
                  <a:lnTo>
                    <a:pt x="89" y="191"/>
                  </a:lnTo>
                  <a:lnTo>
                    <a:pt x="89" y="204"/>
                  </a:lnTo>
                  <a:lnTo>
                    <a:pt x="86" y="204"/>
                  </a:lnTo>
                  <a:lnTo>
                    <a:pt x="80" y="204"/>
                  </a:lnTo>
                  <a:lnTo>
                    <a:pt x="58" y="202"/>
                  </a:lnTo>
                  <a:lnTo>
                    <a:pt x="43" y="202"/>
                  </a:lnTo>
                  <a:lnTo>
                    <a:pt x="35" y="202"/>
                  </a:lnTo>
                  <a:lnTo>
                    <a:pt x="19" y="204"/>
                  </a:lnTo>
                  <a:lnTo>
                    <a:pt x="12" y="204"/>
                  </a:lnTo>
                  <a:lnTo>
                    <a:pt x="5" y="204"/>
                  </a:lnTo>
                  <a:lnTo>
                    <a:pt x="0" y="204"/>
                  </a:lnTo>
                  <a:lnTo>
                    <a:pt x="0" y="191"/>
                  </a:lnTo>
                  <a:lnTo>
                    <a:pt x="1" y="192"/>
                  </a:lnTo>
                  <a:lnTo>
                    <a:pt x="3" y="192"/>
                  </a:lnTo>
                  <a:lnTo>
                    <a:pt x="5" y="192"/>
                  </a:lnTo>
                  <a:lnTo>
                    <a:pt x="10" y="191"/>
                  </a:lnTo>
                  <a:lnTo>
                    <a:pt x="15" y="189"/>
                  </a:lnTo>
                  <a:lnTo>
                    <a:pt x="18" y="188"/>
                  </a:lnTo>
                  <a:lnTo>
                    <a:pt x="21" y="184"/>
                  </a:lnTo>
                  <a:lnTo>
                    <a:pt x="23" y="178"/>
                  </a:lnTo>
                  <a:lnTo>
                    <a:pt x="25" y="166"/>
                  </a:lnTo>
                  <a:lnTo>
                    <a:pt x="25" y="151"/>
                  </a:lnTo>
                  <a:lnTo>
                    <a:pt x="25" y="126"/>
                  </a:lnTo>
                  <a:lnTo>
                    <a:pt x="25" y="122"/>
                  </a:lnTo>
                  <a:lnTo>
                    <a:pt x="25" y="120"/>
                  </a:lnTo>
                  <a:lnTo>
                    <a:pt x="25" y="59"/>
                  </a:lnTo>
                  <a:lnTo>
                    <a:pt x="25" y="46"/>
                  </a:lnTo>
                  <a:lnTo>
                    <a:pt x="25" y="35"/>
                  </a:lnTo>
                  <a:lnTo>
                    <a:pt x="25" y="30"/>
                  </a:lnTo>
                  <a:lnTo>
                    <a:pt x="23" y="25"/>
                  </a:lnTo>
                  <a:lnTo>
                    <a:pt x="22" y="20"/>
                  </a:lnTo>
                  <a:lnTo>
                    <a:pt x="21" y="17"/>
                  </a:lnTo>
                  <a:lnTo>
                    <a:pt x="18" y="15"/>
                  </a:lnTo>
                  <a:lnTo>
                    <a:pt x="14" y="13"/>
                  </a:lnTo>
                  <a:lnTo>
                    <a:pt x="10" y="13"/>
                  </a:lnTo>
                  <a:lnTo>
                    <a:pt x="4"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4" name="Freeform 117"/>
            <p:cNvSpPr>
              <a:spLocks noEditPoints="1"/>
            </p:cNvSpPr>
            <p:nvPr/>
          </p:nvSpPr>
          <p:spPr bwMode="auto">
            <a:xfrm>
              <a:off x="1678" y="1231"/>
              <a:ext cx="209" cy="215"/>
            </a:xfrm>
            <a:custGeom>
              <a:avLst/>
              <a:gdLst>
                <a:gd name="T0" fmla="*/ 102 w 210"/>
                <a:gd name="T1" fmla="*/ 21 h 214"/>
                <a:gd name="T2" fmla="*/ 85 w 210"/>
                <a:gd name="T3" fmla="*/ 24 h 214"/>
                <a:gd name="T4" fmla="*/ 71 w 210"/>
                <a:gd name="T5" fmla="*/ 31 h 214"/>
                <a:gd name="T6" fmla="*/ 58 w 210"/>
                <a:gd name="T7" fmla="*/ 43 h 214"/>
                <a:gd name="T8" fmla="*/ 49 w 210"/>
                <a:gd name="T9" fmla="*/ 60 h 214"/>
                <a:gd name="T10" fmla="*/ 44 w 210"/>
                <a:gd name="T11" fmla="*/ 79 h 214"/>
                <a:gd name="T12" fmla="*/ 41 w 210"/>
                <a:gd name="T13" fmla="*/ 103 h 214"/>
                <a:gd name="T14" fmla="*/ 44 w 210"/>
                <a:gd name="T15" fmla="*/ 143 h 214"/>
                <a:gd name="T16" fmla="*/ 50 w 210"/>
                <a:gd name="T17" fmla="*/ 165 h 214"/>
                <a:gd name="T18" fmla="*/ 59 w 210"/>
                <a:gd name="T19" fmla="*/ 183 h 214"/>
                <a:gd name="T20" fmla="*/ 74 w 210"/>
                <a:gd name="T21" fmla="*/ 198 h 214"/>
                <a:gd name="T22" fmla="*/ 89 w 210"/>
                <a:gd name="T23" fmla="*/ 205 h 214"/>
                <a:gd name="T24" fmla="*/ 105 w 210"/>
                <a:gd name="T25" fmla="*/ 208 h 214"/>
                <a:gd name="T26" fmla="*/ 108 w 210"/>
                <a:gd name="T27" fmla="*/ 205 h 214"/>
                <a:gd name="T28" fmla="*/ 122 w 210"/>
                <a:gd name="T29" fmla="*/ 199 h 214"/>
                <a:gd name="T30" fmla="*/ 135 w 210"/>
                <a:gd name="T31" fmla="*/ 186 h 214"/>
                <a:gd name="T32" fmla="*/ 144 w 210"/>
                <a:gd name="T33" fmla="*/ 170 h 214"/>
                <a:gd name="T34" fmla="*/ 150 w 210"/>
                <a:gd name="T35" fmla="*/ 150 h 214"/>
                <a:gd name="T36" fmla="*/ 151 w 210"/>
                <a:gd name="T37" fmla="*/ 126 h 214"/>
                <a:gd name="T38" fmla="*/ 150 w 210"/>
                <a:gd name="T39" fmla="*/ 86 h 214"/>
                <a:gd name="T40" fmla="*/ 143 w 210"/>
                <a:gd name="T41" fmla="*/ 64 h 214"/>
                <a:gd name="T42" fmla="*/ 134 w 210"/>
                <a:gd name="T43" fmla="*/ 46 h 214"/>
                <a:gd name="T44" fmla="*/ 120 w 210"/>
                <a:gd name="T45" fmla="*/ 33 h 214"/>
                <a:gd name="T46" fmla="*/ 105 w 210"/>
                <a:gd name="T47" fmla="*/ 24 h 214"/>
                <a:gd name="T48" fmla="*/ 102 w 210"/>
                <a:gd name="T49" fmla="*/ 21 h 214"/>
                <a:gd name="T50" fmla="*/ 105 w 210"/>
                <a:gd name="T51" fmla="*/ 0 h 214"/>
                <a:gd name="T52" fmla="*/ 109 w 210"/>
                <a:gd name="T53" fmla="*/ 2 h 214"/>
                <a:gd name="T54" fmla="*/ 128 w 210"/>
                <a:gd name="T55" fmla="*/ 5 h 214"/>
                <a:gd name="T56" fmla="*/ 144 w 210"/>
                <a:gd name="T57" fmla="*/ 13 h 214"/>
                <a:gd name="T58" fmla="*/ 159 w 210"/>
                <a:gd name="T59" fmla="*/ 25 h 214"/>
                <a:gd name="T60" fmla="*/ 174 w 210"/>
                <a:gd name="T61" fmla="*/ 42 h 214"/>
                <a:gd name="T62" fmla="*/ 185 w 210"/>
                <a:gd name="T63" fmla="*/ 61 h 214"/>
                <a:gd name="T64" fmla="*/ 191 w 210"/>
                <a:gd name="T65" fmla="*/ 83 h 214"/>
                <a:gd name="T66" fmla="*/ 194 w 210"/>
                <a:gd name="T67" fmla="*/ 105 h 214"/>
                <a:gd name="T68" fmla="*/ 191 w 210"/>
                <a:gd name="T69" fmla="*/ 151 h 214"/>
                <a:gd name="T70" fmla="*/ 181 w 210"/>
                <a:gd name="T71" fmla="*/ 177 h 214"/>
                <a:gd name="T72" fmla="*/ 164 w 210"/>
                <a:gd name="T73" fmla="*/ 199 h 214"/>
                <a:gd name="T74" fmla="*/ 147 w 210"/>
                <a:gd name="T75" fmla="*/ 213 h 214"/>
                <a:gd name="T76" fmla="*/ 130 w 210"/>
                <a:gd name="T77" fmla="*/ 222 h 214"/>
                <a:gd name="T78" fmla="*/ 109 w 210"/>
                <a:gd name="T79" fmla="*/ 229 h 214"/>
                <a:gd name="T80" fmla="*/ 103 w 210"/>
                <a:gd name="T81" fmla="*/ 230 h 214"/>
                <a:gd name="T82" fmla="*/ 81 w 210"/>
                <a:gd name="T83" fmla="*/ 229 h 214"/>
                <a:gd name="T84" fmla="*/ 61 w 210"/>
                <a:gd name="T85" fmla="*/ 222 h 214"/>
                <a:gd name="T86" fmla="*/ 44 w 210"/>
                <a:gd name="T87" fmla="*/ 212 h 214"/>
                <a:gd name="T88" fmla="*/ 27 w 210"/>
                <a:gd name="T89" fmla="*/ 198 h 214"/>
                <a:gd name="T90" fmla="*/ 15 w 210"/>
                <a:gd name="T91" fmla="*/ 182 h 214"/>
                <a:gd name="T92" fmla="*/ 6 w 210"/>
                <a:gd name="T93" fmla="*/ 164 h 214"/>
                <a:gd name="T94" fmla="*/ 1 w 210"/>
                <a:gd name="T95" fmla="*/ 144 h 214"/>
                <a:gd name="T96" fmla="*/ 0 w 210"/>
                <a:gd name="T97" fmla="*/ 124 h 214"/>
                <a:gd name="T98" fmla="*/ 2 w 210"/>
                <a:gd name="T99" fmla="*/ 84 h 214"/>
                <a:gd name="T100" fmla="*/ 9 w 210"/>
                <a:gd name="T101" fmla="*/ 62 h 214"/>
                <a:gd name="T102" fmla="*/ 19 w 210"/>
                <a:gd name="T103" fmla="*/ 43 h 214"/>
                <a:gd name="T104" fmla="*/ 35 w 210"/>
                <a:gd name="T105" fmla="*/ 27 h 214"/>
                <a:gd name="T106" fmla="*/ 50 w 210"/>
                <a:gd name="T107" fmla="*/ 16 h 214"/>
                <a:gd name="T108" fmla="*/ 67 w 210"/>
                <a:gd name="T109" fmla="*/ 7 h 214"/>
                <a:gd name="T110" fmla="*/ 85 w 210"/>
                <a:gd name="T111" fmla="*/ 2 h 214"/>
                <a:gd name="T112" fmla="*/ 105 w 210"/>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0"/>
                <a:gd name="T172" fmla="*/ 0 h 214"/>
                <a:gd name="T173" fmla="*/ 210 w 210"/>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0" h="214">
                  <a:moveTo>
                    <a:pt x="102" y="21"/>
                  </a:moveTo>
                  <a:lnTo>
                    <a:pt x="85" y="24"/>
                  </a:lnTo>
                  <a:lnTo>
                    <a:pt x="71" y="31"/>
                  </a:lnTo>
                  <a:lnTo>
                    <a:pt x="58" y="43"/>
                  </a:lnTo>
                  <a:lnTo>
                    <a:pt x="49" y="60"/>
                  </a:lnTo>
                  <a:lnTo>
                    <a:pt x="44" y="79"/>
                  </a:lnTo>
                  <a:lnTo>
                    <a:pt x="41" y="103"/>
                  </a:lnTo>
                  <a:lnTo>
                    <a:pt x="44" y="127"/>
                  </a:lnTo>
                  <a:lnTo>
                    <a:pt x="50" y="149"/>
                  </a:lnTo>
                  <a:lnTo>
                    <a:pt x="59" y="167"/>
                  </a:lnTo>
                  <a:lnTo>
                    <a:pt x="74" y="182"/>
                  </a:lnTo>
                  <a:lnTo>
                    <a:pt x="89" y="189"/>
                  </a:lnTo>
                  <a:lnTo>
                    <a:pt x="107" y="192"/>
                  </a:lnTo>
                  <a:lnTo>
                    <a:pt x="124" y="189"/>
                  </a:lnTo>
                  <a:lnTo>
                    <a:pt x="138" y="183"/>
                  </a:lnTo>
                  <a:lnTo>
                    <a:pt x="151" y="170"/>
                  </a:lnTo>
                  <a:lnTo>
                    <a:pt x="160" y="154"/>
                  </a:lnTo>
                  <a:lnTo>
                    <a:pt x="166" y="134"/>
                  </a:lnTo>
                  <a:lnTo>
                    <a:pt x="167" y="110"/>
                  </a:lnTo>
                  <a:lnTo>
                    <a:pt x="166" y="86"/>
                  </a:lnTo>
                  <a:lnTo>
                    <a:pt x="159" y="64"/>
                  </a:lnTo>
                  <a:lnTo>
                    <a:pt x="150" y="46"/>
                  </a:lnTo>
                  <a:lnTo>
                    <a:pt x="136" y="33"/>
                  </a:lnTo>
                  <a:lnTo>
                    <a:pt x="120" y="24"/>
                  </a:lnTo>
                  <a:lnTo>
                    <a:pt x="102" y="21"/>
                  </a:lnTo>
                  <a:close/>
                  <a:moveTo>
                    <a:pt x="105" y="0"/>
                  </a:moveTo>
                  <a:lnTo>
                    <a:pt x="125" y="2"/>
                  </a:lnTo>
                  <a:lnTo>
                    <a:pt x="144" y="5"/>
                  </a:lnTo>
                  <a:lnTo>
                    <a:pt x="160" y="13"/>
                  </a:lnTo>
                  <a:lnTo>
                    <a:pt x="175" y="25"/>
                  </a:lnTo>
                  <a:lnTo>
                    <a:pt x="190" y="42"/>
                  </a:lnTo>
                  <a:lnTo>
                    <a:pt x="201" y="61"/>
                  </a:lnTo>
                  <a:lnTo>
                    <a:pt x="207" y="83"/>
                  </a:lnTo>
                  <a:lnTo>
                    <a:pt x="210" y="105"/>
                  </a:lnTo>
                  <a:lnTo>
                    <a:pt x="207" y="135"/>
                  </a:lnTo>
                  <a:lnTo>
                    <a:pt x="197" y="161"/>
                  </a:lnTo>
                  <a:lnTo>
                    <a:pt x="180" y="183"/>
                  </a:lnTo>
                  <a:lnTo>
                    <a:pt x="163" y="197"/>
                  </a:lnTo>
                  <a:lnTo>
                    <a:pt x="146" y="206"/>
                  </a:lnTo>
                  <a:lnTo>
                    <a:pt x="125" y="213"/>
                  </a:lnTo>
                  <a:lnTo>
                    <a:pt x="103" y="214"/>
                  </a:lnTo>
                  <a:lnTo>
                    <a:pt x="81" y="213"/>
                  </a:lnTo>
                  <a:lnTo>
                    <a:pt x="61" y="206"/>
                  </a:lnTo>
                  <a:lnTo>
                    <a:pt x="44" y="196"/>
                  </a:lnTo>
                  <a:lnTo>
                    <a:pt x="27" y="182"/>
                  </a:lnTo>
                  <a:lnTo>
                    <a:pt x="15" y="166"/>
                  </a:lnTo>
                  <a:lnTo>
                    <a:pt x="6" y="148"/>
                  </a:lnTo>
                  <a:lnTo>
                    <a:pt x="1" y="128"/>
                  </a:lnTo>
                  <a:lnTo>
                    <a:pt x="0" y="108"/>
                  </a:lnTo>
                  <a:lnTo>
                    <a:pt x="2" y="84"/>
                  </a:lnTo>
                  <a:lnTo>
                    <a:pt x="9" y="62"/>
                  </a:lnTo>
                  <a:lnTo>
                    <a:pt x="19" y="43"/>
                  </a:lnTo>
                  <a:lnTo>
                    <a:pt x="35" y="27"/>
                  </a:lnTo>
                  <a:lnTo>
                    <a:pt x="50" y="16"/>
                  </a:lnTo>
                  <a:lnTo>
                    <a:pt x="67" y="7"/>
                  </a:lnTo>
                  <a:lnTo>
                    <a:pt x="85" y="2"/>
                  </a:lnTo>
                  <a:lnTo>
                    <a:pt x="105"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5" name="Freeform 118"/>
            <p:cNvSpPr>
              <a:spLocks noEditPoints="1"/>
            </p:cNvSpPr>
            <p:nvPr/>
          </p:nvSpPr>
          <p:spPr bwMode="auto">
            <a:xfrm>
              <a:off x="1910" y="1236"/>
              <a:ext cx="198" cy="206"/>
            </a:xfrm>
            <a:custGeom>
              <a:avLst/>
              <a:gdLst>
                <a:gd name="T0" fmla="*/ 75 w 198"/>
                <a:gd name="T1" fmla="*/ 19 h 206"/>
                <a:gd name="T2" fmla="*/ 66 w 198"/>
                <a:gd name="T3" fmla="*/ 20 h 206"/>
                <a:gd name="T4" fmla="*/ 61 w 198"/>
                <a:gd name="T5" fmla="*/ 54 h 206"/>
                <a:gd name="T6" fmla="*/ 67 w 198"/>
                <a:gd name="T7" fmla="*/ 101 h 206"/>
                <a:gd name="T8" fmla="*/ 78 w 198"/>
                <a:gd name="T9" fmla="*/ 103 h 206"/>
                <a:gd name="T10" fmla="*/ 91 w 198"/>
                <a:gd name="T11" fmla="*/ 101 h 206"/>
                <a:gd name="T12" fmla="*/ 108 w 198"/>
                <a:gd name="T13" fmla="*/ 96 h 206"/>
                <a:gd name="T14" fmla="*/ 118 w 198"/>
                <a:gd name="T15" fmla="*/ 83 h 206"/>
                <a:gd name="T16" fmla="*/ 123 w 198"/>
                <a:gd name="T17" fmla="*/ 59 h 206"/>
                <a:gd name="T18" fmla="*/ 113 w 198"/>
                <a:gd name="T19" fmla="*/ 30 h 206"/>
                <a:gd name="T20" fmla="*/ 82 w 198"/>
                <a:gd name="T21" fmla="*/ 19 h 206"/>
                <a:gd name="T22" fmla="*/ 15 w 198"/>
                <a:gd name="T23" fmla="*/ 0 h 206"/>
                <a:gd name="T24" fmla="*/ 35 w 198"/>
                <a:gd name="T25" fmla="*/ 2 h 206"/>
                <a:gd name="T26" fmla="*/ 54 w 198"/>
                <a:gd name="T27" fmla="*/ 2 h 206"/>
                <a:gd name="T28" fmla="*/ 78 w 198"/>
                <a:gd name="T29" fmla="*/ 0 h 206"/>
                <a:gd name="T30" fmla="*/ 88 w 198"/>
                <a:gd name="T31" fmla="*/ 0 h 206"/>
                <a:gd name="T32" fmla="*/ 127 w 198"/>
                <a:gd name="T33" fmla="*/ 7 h 206"/>
                <a:gd name="T34" fmla="*/ 153 w 198"/>
                <a:gd name="T35" fmla="*/ 26 h 206"/>
                <a:gd name="T36" fmla="*/ 162 w 198"/>
                <a:gd name="T37" fmla="*/ 55 h 206"/>
                <a:gd name="T38" fmla="*/ 152 w 198"/>
                <a:gd name="T39" fmla="*/ 85 h 206"/>
                <a:gd name="T40" fmla="*/ 122 w 198"/>
                <a:gd name="T41" fmla="*/ 107 h 206"/>
                <a:gd name="T42" fmla="*/ 161 w 198"/>
                <a:gd name="T43" fmla="*/ 164 h 206"/>
                <a:gd name="T44" fmla="*/ 178 w 198"/>
                <a:gd name="T45" fmla="*/ 186 h 206"/>
                <a:gd name="T46" fmla="*/ 189 w 198"/>
                <a:gd name="T47" fmla="*/ 192 h 206"/>
                <a:gd name="T48" fmla="*/ 197 w 198"/>
                <a:gd name="T49" fmla="*/ 193 h 206"/>
                <a:gd name="T50" fmla="*/ 198 w 198"/>
                <a:gd name="T51" fmla="*/ 205 h 206"/>
                <a:gd name="T52" fmla="*/ 184 w 198"/>
                <a:gd name="T53" fmla="*/ 206 h 206"/>
                <a:gd name="T54" fmla="*/ 174 w 198"/>
                <a:gd name="T55" fmla="*/ 206 h 206"/>
                <a:gd name="T56" fmla="*/ 148 w 198"/>
                <a:gd name="T57" fmla="*/ 202 h 206"/>
                <a:gd name="T58" fmla="*/ 136 w 198"/>
                <a:gd name="T59" fmla="*/ 195 h 206"/>
                <a:gd name="T60" fmla="*/ 127 w 198"/>
                <a:gd name="T61" fmla="*/ 184 h 206"/>
                <a:gd name="T62" fmla="*/ 113 w 198"/>
                <a:gd name="T63" fmla="*/ 161 h 206"/>
                <a:gd name="T64" fmla="*/ 88 w 198"/>
                <a:gd name="T65" fmla="*/ 120 h 206"/>
                <a:gd name="T66" fmla="*/ 74 w 198"/>
                <a:gd name="T67" fmla="*/ 120 h 206"/>
                <a:gd name="T68" fmla="*/ 61 w 198"/>
                <a:gd name="T69" fmla="*/ 158 h 206"/>
                <a:gd name="T70" fmla="*/ 62 w 198"/>
                <a:gd name="T71" fmla="*/ 180 h 206"/>
                <a:gd name="T72" fmla="*/ 67 w 198"/>
                <a:gd name="T73" fmla="*/ 188 h 206"/>
                <a:gd name="T74" fmla="*/ 75 w 198"/>
                <a:gd name="T75" fmla="*/ 191 h 206"/>
                <a:gd name="T76" fmla="*/ 85 w 198"/>
                <a:gd name="T77" fmla="*/ 191 h 206"/>
                <a:gd name="T78" fmla="*/ 62 w 198"/>
                <a:gd name="T79" fmla="*/ 202 h 206"/>
                <a:gd name="T80" fmla="*/ 35 w 198"/>
                <a:gd name="T81" fmla="*/ 202 h 206"/>
                <a:gd name="T82" fmla="*/ 17 w 198"/>
                <a:gd name="T83" fmla="*/ 204 h 206"/>
                <a:gd name="T84" fmla="*/ 0 w 198"/>
                <a:gd name="T85" fmla="*/ 191 h 206"/>
                <a:gd name="T86" fmla="*/ 5 w 198"/>
                <a:gd name="T87" fmla="*/ 192 h 206"/>
                <a:gd name="T88" fmla="*/ 14 w 198"/>
                <a:gd name="T89" fmla="*/ 189 h 206"/>
                <a:gd name="T90" fmla="*/ 19 w 198"/>
                <a:gd name="T91" fmla="*/ 184 h 206"/>
                <a:gd name="T92" fmla="*/ 23 w 198"/>
                <a:gd name="T93" fmla="*/ 162 h 206"/>
                <a:gd name="T94" fmla="*/ 24 w 198"/>
                <a:gd name="T95" fmla="*/ 117 h 206"/>
                <a:gd name="T96" fmla="*/ 24 w 198"/>
                <a:gd name="T97" fmla="*/ 65 h 206"/>
                <a:gd name="T98" fmla="*/ 23 w 198"/>
                <a:gd name="T99" fmla="*/ 26 h 206"/>
                <a:gd name="T100" fmla="*/ 18 w 198"/>
                <a:gd name="T101" fmla="*/ 16 h 206"/>
                <a:gd name="T102" fmla="*/ 10 w 198"/>
                <a:gd name="T103" fmla="*/ 13 h 206"/>
                <a:gd name="T104" fmla="*/ 2 w 198"/>
                <a:gd name="T105" fmla="*/ 12 h 2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06"/>
                <a:gd name="T161" fmla="*/ 198 w 198"/>
                <a:gd name="T162" fmla="*/ 206 h 2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06">
                  <a:moveTo>
                    <a:pt x="82" y="19"/>
                  </a:moveTo>
                  <a:lnTo>
                    <a:pt x="75" y="19"/>
                  </a:lnTo>
                  <a:lnTo>
                    <a:pt x="71" y="20"/>
                  </a:lnTo>
                  <a:lnTo>
                    <a:pt x="66" y="20"/>
                  </a:lnTo>
                  <a:lnTo>
                    <a:pt x="61" y="21"/>
                  </a:lnTo>
                  <a:lnTo>
                    <a:pt x="61" y="54"/>
                  </a:lnTo>
                  <a:lnTo>
                    <a:pt x="61" y="101"/>
                  </a:lnTo>
                  <a:lnTo>
                    <a:pt x="67" y="101"/>
                  </a:lnTo>
                  <a:lnTo>
                    <a:pt x="72" y="101"/>
                  </a:lnTo>
                  <a:lnTo>
                    <a:pt x="78" y="103"/>
                  </a:lnTo>
                  <a:lnTo>
                    <a:pt x="82" y="103"/>
                  </a:lnTo>
                  <a:lnTo>
                    <a:pt x="91" y="101"/>
                  </a:lnTo>
                  <a:lnTo>
                    <a:pt x="101" y="101"/>
                  </a:lnTo>
                  <a:lnTo>
                    <a:pt x="108" y="96"/>
                  </a:lnTo>
                  <a:lnTo>
                    <a:pt x="114" y="90"/>
                  </a:lnTo>
                  <a:lnTo>
                    <a:pt x="118" y="83"/>
                  </a:lnTo>
                  <a:lnTo>
                    <a:pt x="122" y="72"/>
                  </a:lnTo>
                  <a:lnTo>
                    <a:pt x="123" y="59"/>
                  </a:lnTo>
                  <a:lnTo>
                    <a:pt x="120" y="43"/>
                  </a:lnTo>
                  <a:lnTo>
                    <a:pt x="113" y="30"/>
                  </a:lnTo>
                  <a:lnTo>
                    <a:pt x="98" y="22"/>
                  </a:lnTo>
                  <a:lnTo>
                    <a:pt x="82" y="19"/>
                  </a:lnTo>
                  <a:close/>
                  <a:moveTo>
                    <a:pt x="2" y="0"/>
                  </a:moveTo>
                  <a:lnTo>
                    <a:pt x="15" y="0"/>
                  </a:lnTo>
                  <a:lnTo>
                    <a:pt x="26" y="2"/>
                  </a:lnTo>
                  <a:lnTo>
                    <a:pt x="35" y="2"/>
                  </a:lnTo>
                  <a:lnTo>
                    <a:pt x="43" y="2"/>
                  </a:lnTo>
                  <a:lnTo>
                    <a:pt x="54" y="2"/>
                  </a:lnTo>
                  <a:lnTo>
                    <a:pt x="69" y="0"/>
                  </a:lnTo>
                  <a:lnTo>
                    <a:pt x="78" y="0"/>
                  </a:lnTo>
                  <a:lnTo>
                    <a:pt x="84" y="0"/>
                  </a:lnTo>
                  <a:lnTo>
                    <a:pt x="88" y="0"/>
                  </a:lnTo>
                  <a:lnTo>
                    <a:pt x="109" y="2"/>
                  </a:lnTo>
                  <a:lnTo>
                    <a:pt x="127" y="7"/>
                  </a:lnTo>
                  <a:lnTo>
                    <a:pt x="141" y="15"/>
                  </a:lnTo>
                  <a:lnTo>
                    <a:pt x="153" y="26"/>
                  </a:lnTo>
                  <a:lnTo>
                    <a:pt x="159" y="39"/>
                  </a:lnTo>
                  <a:lnTo>
                    <a:pt x="162" y="55"/>
                  </a:lnTo>
                  <a:lnTo>
                    <a:pt x="159" y="70"/>
                  </a:lnTo>
                  <a:lnTo>
                    <a:pt x="152" y="85"/>
                  </a:lnTo>
                  <a:lnTo>
                    <a:pt x="140" y="96"/>
                  </a:lnTo>
                  <a:lnTo>
                    <a:pt x="122" y="107"/>
                  </a:lnTo>
                  <a:lnTo>
                    <a:pt x="149" y="145"/>
                  </a:lnTo>
                  <a:lnTo>
                    <a:pt x="161" y="164"/>
                  </a:lnTo>
                  <a:lnTo>
                    <a:pt x="170" y="178"/>
                  </a:lnTo>
                  <a:lnTo>
                    <a:pt x="178" y="186"/>
                  </a:lnTo>
                  <a:lnTo>
                    <a:pt x="183" y="189"/>
                  </a:lnTo>
                  <a:lnTo>
                    <a:pt x="189" y="192"/>
                  </a:lnTo>
                  <a:lnTo>
                    <a:pt x="196" y="193"/>
                  </a:lnTo>
                  <a:lnTo>
                    <a:pt x="197" y="193"/>
                  </a:lnTo>
                  <a:lnTo>
                    <a:pt x="198" y="193"/>
                  </a:lnTo>
                  <a:lnTo>
                    <a:pt x="198" y="205"/>
                  </a:lnTo>
                  <a:lnTo>
                    <a:pt x="191" y="205"/>
                  </a:lnTo>
                  <a:lnTo>
                    <a:pt x="184" y="206"/>
                  </a:lnTo>
                  <a:lnTo>
                    <a:pt x="179" y="206"/>
                  </a:lnTo>
                  <a:lnTo>
                    <a:pt x="174" y="206"/>
                  </a:lnTo>
                  <a:lnTo>
                    <a:pt x="159" y="205"/>
                  </a:lnTo>
                  <a:lnTo>
                    <a:pt x="148" y="202"/>
                  </a:lnTo>
                  <a:lnTo>
                    <a:pt x="141" y="200"/>
                  </a:lnTo>
                  <a:lnTo>
                    <a:pt x="136" y="195"/>
                  </a:lnTo>
                  <a:lnTo>
                    <a:pt x="131" y="189"/>
                  </a:lnTo>
                  <a:lnTo>
                    <a:pt x="127" y="184"/>
                  </a:lnTo>
                  <a:lnTo>
                    <a:pt x="122" y="174"/>
                  </a:lnTo>
                  <a:lnTo>
                    <a:pt x="113" y="161"/>
                  </a:lnTo>
                  <a:lnTo>
                    <a:pt x="100" y="138"/>
                  </a:lnTo>
                  <a:lnTo>
                    <a:pt x="88" y="120"/>
                  </a:lnTo>
                  <a:lnTo>
                    <a:pt x="80" y="120"/>
                  </a:lnTo>
                  <a:lnTo>
                    <a:pt x="74" y="120"/>
                  </a:lnTo>
                  <a:lnTo>
                    <a:pt x="61" y="120"/>
                  </a:lnTo>
                  <a:lnTo>
                    <a:pt x="61" y="158"/>
                  </a:lnTo>
                  <a:lnTo>
                    <a:pt x="61" y="171"/>
                  </a:lnTo>
                  <a:lnTo>
                    <a:pt x="62" y="180"/>
                  </a:lnTo>
                  <a:lnTo>
                    <a:pt x="65" y="186"/>
                  </a:lnTo>
                  <a:lnTo>
                    <a:pt x="67" y="188"/>
                  </a:lnTo>
                  <a:lnTo>
                    <a:pt x="71" y="189"/>
                  </a:lnTo>
                  <a:lnTo>
                    <a:pt x="75" y="191"/>
                  </a:lnTo>
                  <a:lnTo>
                    <a:pt x="82" y="191"/>
                  </a:lnTo>
                  <a:lnTo>
                    <a:pt x="85" y="191"/>
                  </a:lnTo>
                  <a:lnTo>
                    <a:pt x="85" y="204"/>
                  </a:lnTo>
                  <a:lnTo>
                    <a:pt x="62" y="202"/>
                  </a:lnTo>
                  <a:lnTo>
                    <a:pt x="40" y="202"/>
                  </a:lnTo>
                  <a:lnTo>
                    <a:pt x="35" y="202"/>
                  </a:lnTo>
                  <a:lnTo>
                    <a:pt x="28" y="202"/>
                  </a:lnTo>
                  <a:lnTo>
                    <a:pt x="17" y="204"/>
                  </a:lnTo>
                  <a:lnTo>
                    <a:pt x="0" y="204"/>
                  </a:lnTo>
                  <a:lnTo>
                    <a:pt x="0" y="191"/>
                  </a:lnTo>
                  <a:lnTo>
                    <a:pt x="1" y="192"/>
                  </a:lnTo>
                  <a:lnTo>
                    <a:pt x="5" y="192"/>
                  </a:lnTo>
                  <a:lnTo>
                    <a:pt x="10" y="191"/>
                  </a:lnTo>
                  <a:lnTo>
                    <a:pt x="14" y="189"/>
                  </a:lnTo>
                  <a:lnTo>
                    <a:pt x="18" y="187"/>
                  </a:lnTo>
                  <a:lnTo>
                    <a:pt x="19" y="184"/>
                  </a:lnTo>
                  <a:lnTo>
                    <a:pt x="22" y="177"/>
                  </a:lnTo>
                  <a:lnTo>
                    <a:pt x="23" y="162"/>
                  </a:lnTo>
                  <a:lnTo>
                    <a:pt x="24" y="143"/>
                  </a:lnTo>
                  <a:lnTo>
                    <a:pt x="24" y="117"/>
                  </a:lnTo>
                  <a:lnTo>
                    <a:pt x="24" y="86"/>
                  </a:lnTo>
                  <a:lnTo>
                    <a:pt x="24" y="65"/>
                  </a:lnTo>
                  <a:lnTo>
                    <a:pt x="24" y="42"/>
                  </a:lnTo>
                  <a:lnTo>
                    <a:pt x="23" y="26"/>
                  </a:lnTo>
                  <a:lnTo>
                    <a:pt x="21" y="17"/>
                  </a:lnTo>
                  <a:lnTo>
                    <a:pt x="18" y="16"/>
                  </a:lnTo>
                  <a:lnTo>
                    <a:pt x="14" y="13"/>
                  </a:lnTo>
                  <a:lnTo>
                    <a:pt x="10" y="13"/>
                  </a:lnTo>
                  <a:lnTo>
                    <a:pt x="5" y="12"/>
                  </a:lnTo>
                  <a:lnTo>
                    <a:pt x="2" y="12"/>
                  </a:lnTo>
                  <a:lnTo>
                    <a:pt x="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6" name="Freeform 119"/>
            <p:cNvSpPr>
              <a:spLocks/>
            </p:cNvSpPr>
            <p:nvPr/>
          </p:nvSpPr>
          <p:spPr bwMode="auto">
            <a:xfrm>
              <a:off x="2112" y="1236"/>
              <a:ext cx="260" cy="204"/>
            </a:xfrm>
            <a:custGeom>
              <a:avLst/>
              <a:gdLst>
                <a:gd name="T0" fmla="*/ 39 w 260"/>
                <a:gd name="T1" fmla="*/ 2 h 204"/>
                <a:gd name="T2" fmla="*/ 69 w 260"/>
                <a:gd name="T3" fmla="*/ 0 h 204"/>
                <a:gd name="T4" fmla="*/ 81 w 260"/>
                <a:gd name="T5" fmla="*/ 2 h 204"/>
                <a:gd name="T6" fmla="*/ 92 w 260"/>
                <a:gd name="T7" fmla="*/ 38 h 204"/>
                <a:gd name="T8" fmla="*/ 123 w 260"/>
                <a:gd name="T9" fmla="*/ 118 h 204"/>
                <a:gd name="T10" fmla="*/ 175 w 260"/>
                <a:gd name="T11" fmla="*/ 41 h 204"/>
                <a:gd name="T12" fmla="*/ 186 w 260"/>
                <a:gd name="T13" fmla="*/ 11 h 204"/>
                <a:gd name="T14" fmla="*/ 187 w 260"/>
                <a:gd name="T15" fmla="*/ 0 h 204"/>
                <a:gd name="T16" fmla="*/ 222 w 260"/>
                <a:gd name="T17" fmla="*/ 2 h 204"/>
                <a:gd name="T18" fmla="*/ 248 w 260"/>
                <a:gd name="T19" fmla="*/ 0 h 204"/>
                <a:gd name="T20" fmla="*/ 247 w 260"/>
                <a:gd name="T21" fmla="*/ 13 h 204"/>
                <a:gd name="T22" fmla="*/ 234 w 260"/>
                <a:gd name="T23" fmla="*/ 17 h 204"/>
                <a:gd name="T24" fmla="*/ 230 w 260"/>
                <a:gd name="T25" fmla="*/ 26 h 204"/>
                <a:gd name="T26" fmla="*/ 230 w 260"/>
                <a:gd name="T27" fmla="*/ 43 h 204"/>
                <a:gd name="T28" fmla="*/ 234 w 260"/>
                <a:gd name="T29" fmla="*/ 116 h 204"/>
                <a:gd name="T30" fmla="*/ 236 w 260"/>
                <a:gd name="T31" fmla="*/ 166 h 204"/>
                <a:gd name="T32" fmla="*/ 239 w 260"/>
                <a:gd name="T33" fmla="*/ 182 h 204"/>
                <a:gd name="T34" fmla="*/ 244 w 260"/>
                <a:gd name="T35" fmla="*/ 188 h 204"/>
                <a:gd name="T36" fmla="*/ 260 w 260"/>
                <a:gd name="T37" fmla="*/ 191 h 204"/>
                <a:gd name="T38" fmla="*/ 226 w 260"/>
                <a:gd name="T39" fmla="*/ 202 h 204"/>
                <a:gd name="T40" fmla="*/ 203 w 260"/>
                <a:gd name="T41" fmla="*/ 202 h 204"/>
                <a:gd name="T42" fmla="*/ 177 w 260"/>
                <a:gd name="T43" fmla="*/ 191 h 204"/>
                <a:gd name="T44" fmla="*/ 190 w 260"/>
                <a:gd name="T45" fmla="*/ 189 h 204"/>
                <a:gd name="T46" fmla="*/ 199 w 260"/>
                <a:gd name="T47" fmla="*/ 184 h 204"/>
                <a:gd name="T48" fmla="*/ 200 w 260"/>
                <a:gd name="T49" fmla="*/ 166 h 204"/>
                <a:gd name="T50" fmla="*/ 195 w 260"/>
                <a:gd name="T51" fmla="*/ 42 h 204"/>
                <a:gd name="T52" fmla="*/ 135 w 260"/>
                <a:gd name="T53" fmla="*/ 186 h 204"/>
                <a:gd name="T54" fmla="*/ 116 w 260"/>
                <a:gd name="T55" fmla="*/ 202 h 204"/>
                <a:gd name="T56" fmla="*/ 110 w 260"/>
                <a:gd name="T57" fmla="*/ 184 h 204"/>
                <a:gd name="T58" fmla="*/ 56 w 260"/>
                <a:gd name="T59" fmla="*/ 46 h 204"/>
                <a:gd name="T60" fmla="*/ 48 w 260"/>
                <a:gd name="T61" fmla="*/ 143 h 204"/>
                <a:gd name="T62" fmla="*/ 47 w 260"/>
                <a:gd name="T63" fmla="*/ 173 h 204"/>
                <a:gd name="T64" fmla="*/ 51 w 260"/>
                <a:gd name="T65" fmla="*/ 187 h 204"/>
                <a:gd name="T66" fmla="*/ 61 w 260"/>
                <a:gd name="T67" fmla="*/ 191 h 204"/>
                <a:gd name="T68" fmla="*/ 70 w 260"/>
                <a:gd name="T69" fmla="*/ 204 h 204"/>
                <a:gd name="T70" fmla="*/ 42 w 260"/>
                <a:gd name="T71" fmla="*/ 202 h 204"/>
                <a:gd name="T72" fmla="*/ 25 w 260"/>
                <a:gd name="T73" fmla="*/ 202 h 204"/>
                <a:gd name="T74" fmla="*/ 0 w 260"/>
                <a:gd name="T75" fmla="*/ 191 h 204"/>
                <a:gd name="T76" fmla="*/ 7 w 260"/>
                <a:gd name="T77" fmla="*/ 192 h 204"/>
                <a:gd name="T78" fmla="*/ 26 w 260"/>
                <a:gd name="T79" fmla="*/ 162 h 204"/>
                <a:gd name="T80" fmla="*/ 30 w 260"/>
                <a:gd name="T81" fmla="*/ 117 h 204"/>
                <a:gd name="T82" fmla="*/ 35 w 260"/>
                <a:gd name="T83" fmla="*/ 48 h 204"/>
                <a:gd name="T84" fmla="*/ 37 w 260"/>
                <a:gd name="T85" fmla="*/ 32 h 204"/>
                <a:gd name="T86" fmla="*/ 33 w 260"/>
                <a:gd name="T87" fmla="*/ 17 h 204"/>
                <a:gd name="T88" fmla="*/ 24 w 260"/>
                <a:gd name="T89" fmla="*/ 13 h 204"/>
                <a:gd name="T90" fmla="*/ 14 w 260"/>
                <a:gd name="T91" fmla="*/ 0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0"/>
                <a:gd name="T139" fmla="*/ 0 h 204"/>
                <a:gd name="T140" fmla="*/ 260 w 260"/>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0" h="204">
                  <a:moveTo>
                    <a:pt x="14" y="0"/>
                  </a:moveTo>
                  <a:lnTo>
                    <a:pt x="31" y="0"/>
                  </a:lnTo>
                  <a:lnTo>
                    <a:pt x="39" y="2"/>
                  </a:lnTo>
                  <a:lnTo>
                    <a:pt x="46" y="2"/>
                  </a:lnTo>
                  <a:lnTo>
                    <a:pt x="55" y="0"/>
                  </a:lnTo>
                  <a:lnTo>
                    <a:pt x="69" y="0"/>
                  </a:lnTo>
                  <a:lnTo>
                    <a:pt x="75" y="0"/>
                  </a:lnTo>
                  <a:lnTo>
                    <a:pt x="81" y="0"/>
                  </a:lnTo>
                  <a:lnTo>
                    <a:pt x="81" y="2"/>
                  </a:lnTo>
                  <a:lnTo>
                    <a:pt x="82" y="8"/>
                  </a:lnTo>
                  <a:lnTo>
                    <a:pt x="86" y="21"/>
                  </a:lnTo>
                  <a:lnTo>
                    <a:pt x="92" y="38"/>
                  </a:lnTo>
                  <a:lnTo>
                    <a:pt x="101" y="61"/>
                  </a:lnTo>
                  <a:lnTo>
                    <a:pt x="112" y="90"/>
                  </a:lnTo>
                  <a:lnTo>
                    <a:pt x="123" y="118"/>
                  </a:lnTo>
                  <a:lnTo>
                    <a:pt x="133" y="140"/>
                  </a:lnTo>
                  <a:lnTo>
                    <a:pt x="169" y="56"/>
                  </a:lnTo>
                  <a:lnTo>
                    <a:pt x="175" y="41"/>
                  </a:lnTo>
                  <a:lnTo>
                    <a:pt x="181" y="28"/>
                  </a:lnTo>
                  <a:lnTo>
                    <a:pt x="183" y="19"/>
                  </a:lnTo>
                  <a:lnTo>
                    <a:pt x="186" y="11"/>
                  </a:lnTo>
                  <a:lnTo>
                    <a:pt x="187" y="6"/>
                  </a:lnTo>
                  <a:lnTo>
                    <a:pt x="187" y="2"/>
                  </a:lnTo>
                  <a:lnTo>
                    <a:pt x="187" y="0"/>
                  </a:lnTo>
                  <a:lnTo>
                    <a:pt x="191" y="0"/>
                  </a:lnTo>
                  <a:lnTo>
                    <a:pt x="209" y="0"/>
                  </a:lnTo>
                  <a:lnTo>
                    <a:pt x="222" y="2"/>
                  </a:lnTo>
                  <a:lnTo>
                    <a:pt x="230" y="0"/>
                  </a:lnTo>
                  <a:lnTo>
                    <a:pt x="243" y="0"/>
                  </a:lnTo>
                  <a:lnTo>
                    <a:pt x="248" y="0"/>
                  </a:lnTo>
                  <a:lnTo>
                    <a:pt x="253" y="0"/>
                  </a:lnTo>
                  <a:lnTo>
                    <a:pt x="253" y="13"/>
                  </a:lnTo>
                  <a:lnTo>
                    <a:pt x="247" y="13"/>
                  </a:lnTo>
                  <a:lnTo>
                    <a:pt x="240" y="13"/>
                  </a:lnTo>
                  <a:lnTo>
                    <a:pt x="236" y="15"/>
                  </a:lnTo>
                  <a:lnTo>
                    <a:pt x="234" y="17"/>
                  </a:lnTo>
                  <a:lnTo>
                    <a:pt x="232" y="19"/>
                  </a:lnTo>
                  <a:lnTo>
                    <a:pt x="230" y="22"/>
                  </a:lnTo>
                  <a:lnTo>
                    <a:pt x="230" y="26"/>
                  </a:lnTo>
                  <a:lnTo>
                    <a:pt x="230" y="33"/>
                  </a:lnTo>
                  <a:lnTo>
                    <a:pt x="230" y="37"/>
                  </a:lnTo>
                  <a:lnTo>
                    <a:pt x="230" y="43"/>
                  </a:lnTo>
                  <a:lnTo>
                    <a:pt x="230" y="51"/>
                  </a:lnTo>
                  <a:lnTo>
                    <a:pt x="231" y="81"/>
                  </a:lnTo>
                  <a:lnTo>
                    <a:pt x="234" y="116"/>
                  </a:lnTo>
                  <a:lnTo>
                    <a:pt x="235" y="138"/>
                  </a:lnTo>
                  <a:lnTo>
                    <a:pt x="236" y="155"/>
                  </a:lnTo>
                  <a:lnTo>
                    <a:pt x="236" y="166"/>
                  </a:lnTo>
                  <a:lnTo>
                    <a:pt x="238" y="173"/>
                  </a:lnTo>
                  <a:lnTo>
                    <a:pt x="238" y="178"/>
                  </a:lnTo>
                  <a:lnTo>
                    <a:pt x="239" y="182"/>
                  </a:lnTo>
                  <a:lnTo>
                    <a:pt x="240" y="184"/>
                  </a:lnTo>
                  <a:lnTo>
                    <a:pt x="242" y="187"/>
                  </a:lnTo>
                  <a:lnTo>
                    <a:pt x="244" y="188"/>
                  </a:lnTo>
                  <a:lnTo>
                    <a:pt x="249" y="191"/>
                  </a:lnTo>
                  <a:lnTo>
                    <a:pt x="256" y="191"/>
                  </a:lnTo>
                  <a:lnTo>
                    <a:pt x="260" y="191"/>
                  </a:lnTo>
                  <a:lnTo>
                    <a:pt x="260" y="204"/>
                  </a:lnTo>
                  <a:lnTo>
                    <a:pt x="236" y="202"/>
                  </a:lnTo>
                  <a:lnTo>
                    <a:pt x="226" y="202"/>
                  </a:lnTo>
                  <a:lnTo>
                    <a:pt x="217" y="202"/>
                  </a:lnTo>
                  <a:lnTo>
                    <a:pt x="210" y="202"/>
                  </a:lnTo>
                  <a:lnTo>
                    <a:pt x="203" y="202"/>
                  </a:lnTo>
                  <a:lnTo>
                    <a:pt x="192" y="204"/>
                  </a:lnTo>
                  <a:lnTo>
                    <a:pt x="177" y="204"/>
                  </a:lnTo>
                  <a:lnTo>
                    <a:pt x="177" y="191"/>
                  </a:lnTo>
                  <a:lnTo>
                    <a:pt x="181" y="191"/>
                  </a:lnTo>
                  <a:lnTo>
                    <a:pt x="186" y="191"/>
                  </a:lnTo>
                  <a:lnTo>
                    <a:pt x="190" y="189"/>
                  </a:lnTo>
                  <a:lnTo>
                    <a:pt x="194" y="188"/>
                  </a:lnTo>
                  <a:lnTo>
                    <a:pt x="196" y="187"/>
                  </a:lnTo>
                  <a:lnTo>
                    <a:pt x="199" y="184"/>
                  </a:lnTo>
                  <a:lnTo>
                    <a:pt x="200" y="179"/>
                  </a:lnTo>
                  <a:lnTo>
                    <a:pt x="200" y="173"/>
                  </a:lnTo>
                  <a:lnTo>
                    <a:pt x="200" y="166"/>
                  </a:lnTo>
                  <a:lnTo>
                    <a:pt x="200" y="162"/>
                  </a:lnTo>
                  <a:lnTo>
                    <a:pt x="200" y="157"/>
                  </a:lnTo>
                  <a:lnTo>
                    <a:pt x="195" y="42"/>
                  </a:lnTo>
                  <a:lnTo>
                    <a:pt x="144" y="160"/>
                  </a:lnTo>
                  <a:lnTo>
                    <a:pt x="139" y="174"/>
                  </a:lnTo>
                  <a:lnTo>
                    <a:pt x="135" y="186"/>
                  </a:lnTo>
                  <a:lnTo>
                    <a:pt x="133" y="193"/>
                  </a:lnTo>
                  <a:lnTo>
                    <a:pt x="130" y="202"/>
                  </a:lnTo>
                  <a:lnTo>
                    <a:pt x="116" y="202"/>
                  </a:lnTo>
                  <a:lnTo>
                    <a:pt x="114" y="196"/>
                  </a:lnTo>
                  <a:lnTo>
                    <a:pt x="112" y="189"/>
                  </a:lnTo>
                  <a:lnTo>
                    <a:pt x="110" y="184"/>
                  </a:lnTo>
                  <a:lnTo>
                    <a:pt x="108" y="178"/>
                  </a:lnTo>
                  <a:lnTo>
                    <a:pt x="105" y="171"/>
                  </a:lnTo>
                  <a:lnTo>
                    <a:pt x="56" y="46"/>
                  </a:lnTo>
                  <a:lnTo>
                    <a:pt x="52" y="88"/>
                  </a:lnTo>
                  <a:lnTo>
                    <a:pt x="50" y="123"/>
                  </a:lnTo>
                  <a:lnTo>
                    <a:pt x="48" y="143"/>
                  </a:lnTo>
                  <a:lnTo>
                    <a:pt x="47" y="157"/>
                  </a:lnTo>
                  <a:lnTo>
                    <a:pt x="47" y="166"/>
                  </a:lnTo>
                  <a:lnTo>
                    <a:pt x="47" y="173"/>
                  </a:lnTo>
                  <a:lnTo>
                    <a:pt x="48" y="179"/>
                  </a:lnTo>
                  <a:lnTo>
                    <a:pt x="50" y="183"/>
                  </a:lnTo>
                  <a:lnTo>
                    <a:pt x="51" y="187"/>
                  </a:lnTo>
                  <a:lnTo>
                    <a:pt x="53" y="188"/>
                  </a:lnTo>
                  <a:lnTo>
                    <a:pt x="57" y="189"/>
                  </a:lnTo>
                  <a:lnTo>
                    <a:pt x="61" y="191"/>
                  </a:lnTo>
                  <a:lnTo>
                    <a:pt x="66" y="191"/>
                  </a:lnTo>
                  <a:lnTo>
                    <a:pt x="70" y="191"/>
                  </a:lnTo>
                  <a:lnTo>
                    <a:pt x="70" y="204"/>
                  </a:lnTo>
                  <a:lnTo>
                    <a:pt x="59" y="204"/>
                  </a:lnTo>
                  <a:lnTo>
                    <a:pt x="50" y="202"/>
                  </a:lnTo>
                  <a:lnTo>
                    <a:pt x="42" y="202"/>
                  </a:lnTo>
                  <a:lnTo>
                    <a:pt x="34" y="202"/>
                  </a:lnTo>
                  <a:lnTo>
                    <a:pt x="30" y="202"/>
                  </a:lnTo>
                  <a:lnTo>
                    <a:pt x="25" y="202"/>
                  </a:lnTo>
                  <a:lnTo>
                    <a:pt x="16" y="204"/>
                  </a:lnTo>
                  <a:lnTo>
                    <a:pt x="0" y="204"/>
                  </a:lnTo>
                  <a:lnTo>
                    <a:pt x="0" y="191"/>
                  </a:lnTo>
                  <a:lnTo>
                    <a:pt x="2" y="191"/>
                  </a:lnTo>
                  <a:lnTo>
                    <a:pt x="4" y="192"/>
                  </a:lnTo>
                  <a:lnTo>
                    <a:pt x="7" y="192"/>
                  </a:lnTo>
                  <a:lnTo>
                    <a:pt x="14" y="188"/>
                  </a:lnTo>
                  <a:lnTo>
                    <a:pt x="21" y="179"/>
                  </a:lnTo>
                  <a:lnTo>
                    <a:pt x="26" y="162"/>
                  </a:lnTo>
                  <a:lnTo>
                    <a:pt x="29" y="139"/>
                  </a:lnTo>
                  <a:lnTo>
                    <a:pt x="29" y="126"/>
                  </a:lnTo>
                  <a:lnTo>
                    <a:pt x="30" y="117"/>
                  </a:lnTo>
                  <a:lnTo>
                    <a:pt x="33" y="82"/>
                  </a:lnTo>
                  <a:lnTo>
                    <a:pt x="35" y="64"/>
                  </a:lnTo>
                  <a:lnTo>
                    <a:pt x="35" y="48"/>
                  </a:lnTo>
                  <a:lnTo>
                    <a:pt x="37" y="41"/>
                  </a:lnTo>
                  <a:lnTo>
                    <a:pt x="37" y="34"/>
                  </a:lnTo>
                  <a:lnTo>
                    <a:pt x="37" y="32"/>
                  </a:lnTo>
                  <a:lnTo>
                    <a:pt x="37" y="25"/>
                  </a:lnTo>
                  <a:lnTo>
                    <a:pt x="35" y="20"/>
                  </a:lnTo>
                  <a:lnTo>
                    <a:pt x="33" y="17"/>
                  </a:lnTo>
                  <a:lnTo>
                    <a:pt x="30" y="15"/>
                  </a:lnTo>
                  <a:lnTo>
                    <a:pt x="27" y="13"/>
                  </a:lnTo>
                  <a:lnTo>
                    <a:pt x="24" y="13"/>
                  </a:lnTo>
                  <a:lnTo>
                    <a:pt x="18" y="13"/>
                  </a:lnTo>
                  <a:lnTo>
                    <a:pt x="14" y="13"/>
                  </a:lnTo>
                  <a:lnTo>
                    <a:pt x="14"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7" name="Freeform 120"/>
            <p:cNvSpPr>
              <a:spLocks noEditPoints="1"/>
            </p:cNvSpPr>
            <p:nvPr/>
          </p:nvSpPr>
          <p:spPr bwMode="auto">
            <a:xfrm>
              <a:off x="2374" y="1235"/>
              <a:ext cx="216" cy="205"/>
            </a:xfrm>
            <a:custGeom>
              <a:avLst/>
              <a:gdLst>
                <a:gd name="T0" fmla="*/ 74 w 216"/>
                <a:gd name="T1" fmla="*/ 113 h 205"/>
                <a:gd name="T2" fmla="*/ 86 w 216"/>
                <a:gd name="T3" fmla="*/ 114 h 205"/>
                <a:gd name="T4" fmla="*/ 125 w 216"/>
                <a:gd name="T5" fmla="*/ 114 h 205"/>
                <a:gd name="T6" fmla="*/ 104 w 216"/>
                <a:gd name="T7" fmla="*/ 34 h 205"/>
                <a:gd name="T8" fmla="*/ 130 w 216"/>
                <a:gd name="T9" fmla="*/ 0 h 205"/>
                <a:gd name="T10" fmla="*/ 168 w 216"/>
                <a:gd name="T11" fmla="*/ 112 h 205"/>
                <a:gd name="T12" fmla="*/ 187 w 216"/>
                <a:gd name="T13" fmla="*/ 163 h 205"/>
                <a:gd name="T14" fmla="*/ 195 w 216"/>
                <a:gd name="T15" fmla="*/ 183 h 205"/>
                <a:gd name="T16" fmla="*/ 200 w 216"/>
                <a:gd name="T17" fmla="*/ 189 h 205"/>
                <a:gd name="T18" fmla="*/ 208 w 216"/>
                <a:gd name="T19" fmla="*/ 192 h 205"/>
                <a:gd name="T20" fmla="*/ 216 w 216"/>
                <a:gd name="T21" fmla="*/ 192 h 205"/>
                <a:gd name="T22" fmla="*/ 200 w 216"/>
                <a:gd name="T23" fmla="*/ 205 h 205"/>
                <a:gd name="T24" fmla="*/ 181 w 216"/>
                <a:gd name="T25" fmla="*/ 203 h 205"/>
                <a:gd name="T26" fmla="*/ 166 w 216"/>
                <a:gd name="T27" fmla="*/ 203 h 205"/>
                <a:gd name="T28" fmla="*/ 147 w 216"/>
                <a:gd name="T29" fmla="*/ 205 h 205"/>
                <a:gd name="T30" fmla="*/ 130 w 216"/>
                <a:gd name="T31" fmla="*/ 192 h 205"/>
                <a:gd name="T32" fmla="*/ 139 w 216"/>
                <a:gd name="T33" fmla="*/ 192 h 205"/>
                <a:gd name="T34" fmla="*/ 147 w 216"/>
                <a:gd name="T35" fmla="*/ 189 h 205"/>
                <a:gd name="T36" fmla="*/ 151 w 216"/>
                <a:gd name="T37" fmla="*/ 184 h 205"/>
                <a:gd name="T38" fmla="*/ 151 w 216"/>
                <a:gd name="T39" fmla="*/ 176 h 205"/>
                <a:gd name="T40" fmla="*/ 148 w 216"/>
                <a:gd name="T41" fmla="*/ 168 h 205"/>
                <a:gd name="T42" fmla="*/ 131 w 216"/>
                <a:gd name="T43" fmla="*/ 134 h 205"/>
                <a:gd name="T44" fmla="*/ 117 w 216"/>
                <a:gd name="T45" fmla="*/ 134 h 205"/>
                <a:gd name="T46" fmla="*/ 104 w 216"/>
                <a:gd name="T47" fmla="*/ 134 h 205"/>
                <a:gd name="T48" fmla="*/ 92 w 216"/>
                <a:gd name="T49" fmla="*/ 134 h 205"/>
                <a:gd name="T50" fmla="*/ 72 w 216"/>
                <a:gd name="T51" fmla="*/ 134 h 205"/>
                <a:gd name="T52" fmla="*/ 66 w 216"/>
                <a:gd name="T53" fmla="*/ 135 h 205"/>
                <a:gd name="T54" fmla="*/ 55 w 216"/>
                <a:gd name="T55" fmla="*/ 170 h 205"/>
                <a:gd name="T56" fmla="*/ 53 w 216"/>
                <a:gd name="T57" fmla="*/ 183 h 205"/>
                <a:gd name="T58" fmla="*/ 57 w 216"/>
                <a:gd name="T59" fmla="*/ 189 h 205"/>
                <a:gd name="T60" fmla="*/ 65 w 216"/>
                <a:gd name="T61" fmla="*/ 192 h 205"/>
                <a:gd name="T62" fmla="*/ 73 w 216"/>
                <a:gd name="T63" fmla="*/ 192 h 205"/>
                <a:gd name="T64" fmla="*/ 60 w 216"/>
                <a:gd name="T65" fmla="*/ 205 h 205"/>
                <a:gd name="T66" fmla="*/ 40 w 216"/>
                <a:gd name="T67" fmla="*/ 203 h 205"/>
                <a:gd name="T68" fmla="*/ 29 w 216"/>
                <a:gd name="T69" fmla="*/ 203 h 205"/>
                <a:gd name="T70" fmla="*/ 13 w 216"/>
                <a:gd name="T71" fmla="*/ 205 h 205"/>
                <a:gd name="T72" fmla="*/ 0 w 216"/>
                <a:gd name="T73" fmla="*/ 192 h 205"/>
                <a:gd name="T74" fmla="*/ 12 w 216"/>
                <a:gd name="T75" fmla="*/ 190 h 205"/>
                <a:gd name="T76" fmla="*/ 20 w 216"/>
                <a:gd name="T77" fmla="*/ 185 h 205"/>
                <a:gd name="T78" fmla="*/ 26 w 216"/>
                <a:gd name="T79" fmla="*/ 176 h 205"/>
                <a:gd name="T80" fmla="*/ 35 w 216"/>
                <a:gd name="T81" fmla="*/ 156 h 205"/>
                <a:gd name="T82" fmla="*/ 52 w 216"/>
                <a:gd name="T83" fmla="*/ 114 h 205"/>
                <a:gd name="T84" fmla="*/ 98 w 216"/>
                <a:gd name="T85" fmla="*/ 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05"/>
                <a:gd name="T131" fmla="*/ 216 w 216"/>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05">
                  <a:moveTo>
                    <a:pt x="104" y="34"/>
                  </a:moveTo>
                  <a:lnTo>
                    <a:pt x="74" y="113"/>
                  </a:lnTo>
                  <a:lnTo>
                    <a:pt x="81" y="114"/>
                  </a:lnTo>
                  <a:lnTo>
                    <a:pt x="86" y="114"/>
                  </a:lnTo>
                  <a:lnTo>
                    <a:pt x="118" y="114"/>
                  </a:lnTo>
                  <a:lnTo>
                    <a:pt x="125" y="114"/>
                  </a:lnTo>
                  <a:lnTo>
                    <a:pt x="130" y="113"/>
                  </a:lnTo>
                  <a:lnTo>
                    <a:pt x="104" y="34"/>
                  </a:lnTo>
                  <a:close/>
                  <a:moveTo>
                    <a:pt x="98" y="0"/>
                  </a:moveTo>
                  <a:lnTo>
                    <a:pt x="130" y="0"/>
                  </a:lnTo>
                  <a:lnTo>
                    <a:pt x="149" y="58"/>
                  </a:lnTo>
                  <a:lnTo>
                    <a:pt x="168" y="112"/>
                  </a:lnTo>
                  <a:lnTo>
                    <a:pt x="178" y="141"/>
                  </a:lnTo>
                  <a:lnTo>
                    <a:pt x="187" y="163"/>
                  </a:lnTo>
                  <a:lnTo>
                    <a:pt x="192" y="178"/>
                  </a:lnTo>
                  <a:lnTo>
                    <a:pt x="195" y="183"/>
                  </a:lnTo>
                  <a:lnTo>
                    <a:pt x="197" y="187"/>
                  </a:lnTo>
                  <a:lnTo>
                    <a:pt x="200" y="189"/>
                  </a:lnTo>
                  <a:lnTo>
                    <a:pt x="204" y="190"/>
                  </a:lnTo>
                  <a:lnTo>
                    <a:pt x="208" y="192"/>
                  </a:lnTo>
                  <a:lnTo>
                    <a:pt x="213" y="192"/>
                  </a:lnTo>
                  <a:lnTo>
                    <a:pt x="216" y="192"/>
                  </a:lnTo>
                  <a:lnTo>
                    <a:pt x="216" y="205"/>
                  </a:lnTo>
                  <a:lnTo>
                    <a:pt x="200" y="205"/>
                  </a:lnTo>
                  <a:lnTo>
                    <a:pt x="190" y="203"/>
                  </a:lnTo>
                  <a:lnTo>
                    <a:pt x="181" y="203"/>
                  </a:lnTo>
                  <a:lnTo>
                    <a:pt x="174" y="203"/>
                  </a:lnTo>
                  <a:lnTo>
                    <a:pt x="166" y="203"/>
                  </a:lnTo>
                  <a:lnTo>
                    <a:pt x="157" y="203"/>
                  </a:lnTo>
                  <a:lnTo>
                    <a:pt x="147" y="205"/>
                  </a:lnTo>
                  <a:lnTo>
                    <a:pt x="130" y="205"/>
                  </a:lnTo>
                  <a:lnTo>
                    <a:pt x="130" y="192"/>
                  </a:lnTo>
                  <a:lnTo>
                    <a:pt x="133" y="192"/>
                  </a:lnTo>
                  <a:lnTo>
                    <a:pt x="139" y="192"/>
                  </a:lnTo>
                  <a:lnTo>
                    <a:pt x="144" y="190"/>
                  </a:lnTo>
                  <a:lnTo>
                    <a:pt x="147" y="189"/>
                  </a:lnTo>
                  <a:lnTo>
                    <a:pt x="149" y="188"/>
                  </a:lnTo>
                  <a:lnTo>
                    <a:pt x="151" y="184"/>
                  </a:lnTo>
                  <a:lnTo>
                    <a:pt x="151" y="180"/>
                  </a:lnTo>
                  <a:lnTo>
                    <a:pt x="151" y="176"/>
                  </a:lnTo>
                  <a:lnTo>
                    <a:pt x="149" y="172"/>
                  </a:lnTo>
                  <a:lnTo>
                    <a:pt x="148" y="168"/>
                  </a:lnTo>
                  <a:lnTo>
                    <a:pt x="138" y="134"/>
                  </a:lnTo>
                  <a:lnTo>
                    <a:pt x="131" y="134"/>
                  </a:lnTo>
                  <a:lnTo>
                    <a:pt x="125" y="134"/>
                  </a:lnTo>
                  <a:lnTo>
                    <a:pt x="117" y="134"/>
                  </a:lnTo>
                  <a:lnTo>
                    <a:pt x="109" y="134"/>
                  </a:lnTo>
                  <a:lnTo>
                    <a:pt x="104" y="134"/>
                  </a:lnTo>
                  <a:lnTo>
                    <a:pt x="101" y="134"/>
                  </a:lnTo>
                  <a:lnTo>
                    <a:pt x="92" y="134"/>
                  </a:lnTo>
                  <a:lnTo>
                    <a:pt x="77" y="134"/>
                  </a:lnTo>
                  <a:lnTo>
                    <a:pt x="72" y="134"/>
                  </a:lnTo>
                  <a:lnTo>
                    <a:pt x="68" y="134"/>
                  </a:lnTo>
                  <a:lnTo>
                    <a:pt x="66" y="135"/>
                  </a:lnTo>
                  <a:lnTo>
                    <a:pt x="60" y="156"/>
                  </a:lnTo>
                  <a:lnTo>
                    <a:pt x="55" y="170"/>
                  </a:lnTo>
                  <a:lnTo>
                    <a:pt x="53" y="178"/>
                  </a:lnTo>
                  <a:lnTo>
                    <a:pt x="53" y="183"/>
                  </a:lnTo>
                  <a:lnTo>
                    <a:pt x="55" y="187"/>
                  </a:lnTo>
                  <a:lnTo>
                    <a:pt x="57" y="189"/>
                  </a:lnTo>
                  <a:lnTo>
                    <a:pt x="61" y="190"/>
                  </a:lnTo>
                  <a:lnTo>
                    <a:pt x="65" y="192"/>
                  </a:lnTo>
                  <a:lnTo>
                    <a:pt x="70" y="192"/>
                  </a:lnTo>
                  <a:lnTo>
                    <a:pt x="73" y="192"/>
                  </a:lnTo>
                  <a:lnTo>
                    <a:pt x="73" y="205"/>
                  </a:lnTo>
                  <a:lnTo>
                    <a:pt x="60" y="205"/>
                  </a:lnTo>
                  <a:lnTo>
                    <a:pt x="48" y="203"/>
                  </a:lnTo>
                  <a:lnTo>
                    <a:pt x="40" y="203"/>
                  </a:lnTo>
                  <a:lnTo>
                    <a:pt x="35" y="203"/>
                  </a:lnTo>
                  <a:lnTo>
                    <a:pt x="29" y="203"/>
                  </a:lnTo>
                  <a:lnTo>
                    <a:pt x="22" y="203"/>
                  </a:lnTo>
                  <a:lnTo>
                    <a:pt x="13" y="205"/>
                  </a:lnTo>
                  <a:lnTo>
                    <a:pt x="0" y="205"/>
                  </a:lnTo>
                  <a:lnTo>
                    <a:pt x="0" y="192"/>
                  </a:lnTo>
                  <a:lnTo>
                    <a:pt x="7" y="192"/>
                  </a:lnTo>
                  <a:lnTo>
                    <a:pt x="12" y="190"/>
                  </a:lnTo>
                  <a:lnTo>
                    <a:pt x="16" y="189"/>
                  </a:lnTo>
                  <a:lnTo>
                    <a:pt x="20" y="185"/>
                  </a:lnTo>
                  <a:lnTo>
                    <a:pt x="24" y="181"/>
                  </a:lnTo>
                  <a:lnTo>
                    <a:pt x="26" y="176"/>
                  </a:lnTo>
                  <a:lnTo>
                    <a:pt x="30" y="168"/>
                  </a:lnTo>
                  <a:lnTo>
                    <a:pt x="35" y="156"/>
                  </a:lnTo>
                  <a:lnTo>
                    <a:pt x="43" y="137"/>
                  </a:lnTo>
                  <a:lnTo>
                    <a:pt x="52" y="114"/>
                  </a:lnTo>
                  <a:lnTo>
                    <a:pt x="74" y="60"/>
                  </a:lnTo>
                  <a:lnTo>
                    <a:pt x="98"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8" name="Freeform 121"/>
            <p:cNvSpPr>
              <a:spLocks/>
            </p:cNvSpPr>
            <p:nvPr/>
          </p:nvSpPr>
          <p:spPr bwMode="auto">
            <a:xfrm>
              <a:off x="2581" y="1234"/>
              <a:ext cx="189" cy="206"/>
            </a:xfrm>
            <a:custGeom>
              <a:avLst/>
              <a:gdLst>
                <a:gd name="T0" fmla="*/ 11 w 189"/>
                <a:gd name="T1" fmla="*/ 1 h 206"/>
                <a:gd name="T2" fmla="*/ 22 w 189"/>
                <a:gd name="T3" fmla="*/ 2 h 206"/>
                <a:gd name="T4" fmla="*/ 54 w 189"/>
                <a:gd name="T5" fmla="*/ 4 h 206"/>
                <a:gd name="T6" fmla="*/ 157 w 189"/>
                <a:gd name="T7" fmla="*/ 4 h 206"/>
                <a:gd name="T8" fmla="*/ 177 w 189"/>
                <a:gd name="T9" fmla="*/ 2 h 206"/>
                <a:gd name="T10" fmla="*/ 185 w 189"/>
                <a:gd name="T11" fmla="*/ 0 h 206"/>
                <a:gd name="T12" fmla="*/ 186 w 189"/>
                <a:gd name="T13" fmla="*/ 28 h 206"/>
                <a:gd name="T14" fmla="*/ 176 w 189"/>
                <a:gd name="T15" fmla="*/ 56 h 206"/>
                <a:gd name="T16" fmla="*/ 167 w 189"/>
                <a:gd name="T17" fmla="*/ 31 h 206"/>
                <a:gd name="T18" fmla="*/ 140 w 189"/>
                <a:gd name="T19" fmla="*/ 26 h 206"/>
                <a:gd name="T20" fmla="*/ 115 w 189"/>
                <a:gd name="T21" fmla="*/ 71 h 206"/>
                <a:gd name="T22" fmla="*/ 115 w 189"/>
                <a:gd name="T23" fmla="*/ 164 h 206"/>
                <a:gd name="T24" fmla="*/ 116 w 189"/>
                <a:gd name="T25" fmla="*/ 180 h 206"/>
                <a:gd name="T26" fmla="*/ 118 w 189"/>
                <a:gd name="T27" fmla="*/ 186 h 206"/>
                <a:gd name="T28" fmla="*/ 124 w 189"/>
                <a:gd name="T29" fmla="*/ 191 h 206"/>
                <a:gd name="T30" fmla="*/ 137 w 189"/>
                <a:gd name="T31" fmla="*/ 193 h 206"/>
                <a:gd name="T32" fmla="*/ 141 w 189"/>
                <a:gd name="T33" fmla="*/ 206 h 206"/>
                <a:gd name="T34" fmla="*/ 131 w 189"/>
                <a:gd name="T35" fmla="*/ 206 h 206"/>
                <a:gd name="T36" fmla="*/ 94 w 189"/>
                <a:gd name="T37" fmla="*/ 204 h 206"/>
                <a:gd name="T38" fmla="*/ 76 w 189"/>
                <a:gd name="T39" fmla="*/ 204 h 206"/>
                <a:gd name="T40" fmla="*/ 50 w 189"/>
                <a:gd name="T41" fmla="*/ 193 h 206"/>
                <a:gd name="T42" fmla="*/ 61 w 189"/>
                <a:gd name="T43" fmla="*/ 193 h 206"/>
                <a:gd name="T44" fmla="*/ 68 w 189"/>
                <a:gd name="T45" fmla="*/ 191 h 206"/>
                <a:gd name="T46" fmla="*/ 72 w 189"/>
                <a:gd name="T47" fmla="*/ 186 h 206"/>
                <a:gd name="T48" fmla="*/ 75 w 189"/>
                <a:gd name="T49" fmla="*/ 181 h 206"/>
                <a:gd name="T50" fmla="*/ 76 w 189"/>
                <a:gd name="T51" fmla="*/ 171 h 206"/>
                <a:gd name="T52" fmla="*/ 76 w 189"/>
                <a:gd name="T53" fmla="*/ 151 h 206"/>
                <a:gd name="T54" fmla="*/ 77 w 189"/>
                <a:gd name="T55" fmla="*/ 107 h 206"/>
                <a:gd name="T56" fmla="*/ 53 w 189"/>
                <a:gd name="T57" fmla="*/ 26 h 206"/>
                <a:gd name="T58" fmla="*/ 24 w 189"/>
                <a:gd name="T59" fmla="*/ 31 h 206"/>
                <a:gd name="T60" fmla="*/ 13 w 189"/>
                <a:gd name="T61" fmla="*/ 56 h 206"/>
                <a:gd name="T62" fmla="*/ 5 w 189"/>
                <a:gd name="T63" fmla="*/ 26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206"/>
                <a:gd name="T98" fmla="*/ 189 w 189"/>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206">
                  <a:moveTo>
                    <a:pt x="7" y="0"/>
                  </a:moveTo>
                  <a:lnTo>
                    <a:pt x="11" y="1"/>
                  </a:lnTo>
                  <a:lnTo>
                    <a:pt x="16" y="2"/>
                  </a:lnTo>
                  <a:lnTo>
                    <a:pt x="22" y="2"/>
                  </a:lnTo>
                  <a:lnTo>
                    <a:pt x="35" y="4"/>
                  </a:lnTo>
                  <a:lnTo>
                    <a:pt x="54" y="4"/>
                  </a:lnTo>
                  <a:lnTo>
                    <a:pt x="136" y="4"/>
                  </a:lnTo>
                  <a:lnTo>
                    <a:pt x="157" y="4"/>
                  </a:lnTo>
                  <a:lnTo>
                    <a:pt x="171" y="2"/>
                  </a:lnTo>
                  <a:lnTo>
                    <a:pt x="177" y="2"/>
                  </a:lnTo>
                  <a:lnTo>
                    <a:pt x="181" y="1"/>
                  </a:lnTo>
                  <a:lnTo>
                    <a:pt x="185" y="0"/>
                  </a:lnTo>
                  <a:lnTo>
                    <a:pt x="185" y="5"/>
                  </a:lnTo>
                  <a:lnTo>
                    <a:pt x="186" y="28"/>
                  </a:lnTo>
                  <a:lnTo>
                    <a:pt x="189" y="53"/>
                  </a:lnTo>
                  <a:lnTo>
                    <a:pt x="176" y="56"/>
                  </a:lnTo>
                  <a:lnTo>
                    <a:pt x="173" y="40"/>
                  </a:lnTo>
                  <a:lnTo>
                    <a:pt x="167" y="31"/>
                  </a:lnTo>
                  <a:lnTo>
                    <a:pt x="157" y="27"/>
                  </a:lnTo>
                  <a:lnTo>
                    <a:pt x="140" y="26"/>
                  </a:lnTo>
                  <a:lnTo>
                    <a:pt x="115" y="26"/>
                  </a:lnTo>
                  <a:lnTo>
                    <a:pt x="115" y="71"/>
                  </a:lnTo>
                  <a:lnTo>
                    <a:pt x="115" y="149"/>
                  </a:lnTo>
                  <a:lnTo>
                    <a:pt x="115" y="164"/>
                  </a:lnTo>
                  <a:lnTo>
                    <a:pt x="115" y="175"/>
                  </a:lnTo>
                  <a:lnTo>
                    <a:pt x="116" y="180"/>
                  </a:lnTo>
                  <a:lnTo>
                    <a:pt x="116" y="184"/>
                  </a:lnTo>
                  <a:lnTo>
                    <a:pt x="118" y="186"/>
                  </a:lnTo>
                  <a:lnTo>
                    <a:pt x="120" y="189"/>
                  </a:lnTo>
                  <a:lnTo>
                    <a:pt x="124" y="191"/>
                  </a:lnTo>
                  <a:lnTo>
                    <a:pt x="129" y="193"/>
                  </a:lnTo>
                  <a:lnTo>
                    <a:pt x="137" y="193"/>
                  </a:lnTo>
                  <a:lnTo>
                    <a:pt x="141" y="193"/>
                  </a:lnTo>
                  <a:lnTo>
                    <a:pt x="141" y="206"/>
                  </a:lnTo>
                  <a:lnTo>
                    <a:pt x="137" y="206"/>
                  </a:lnTo>
                  <a:lnTo>
                    <a:pt x="131" y="206"/>
                  </a:lnTo>
                  <a:lnTo>
                    <a:pt x="109" y="204"/>
                  </a:lnTo>
                  <a:lnTo>
                    <a:pt x="94" y="204"/>
                  </a:lnTo>
                  <a:lnTo>
                    <a:pt x="86" y="204"/>
                  </a:lnTo>
                  <a:lnTo>
                    <a:pt x="76" y="204"/>
                  </a:lnTo>
                  <a:lnTo>
                    <a:pt x="50" y="206"/>
                  </a:lnTo>
                  <a:lnTo>
                    <a:pt x="50" y="193"/>
                  </a:lnTo>
                  <a:lnTo>
                    <a:pt x="55" y="193"/>
                  </a:lnTo>
                  <a:lnTo>
                    <a:pt x="61" y="193"/>
                  </a:lnTo>
                  <a:lnTo>
                    <a:pt x="64" y="193"/>
                  </a:lnTo>
                  <a:lnTo>
                    <a:pt x="68" y="191"/>
                  </a:lnTo>
                  <a:lnTo>
                    <a:pt x="71" y="189"/>
                  </a:lnTo>
                  <a:lnTo>
                    <a:pt x="72" y="186"/>
                  </a:lnTo>
                  <a:lnTo>
                    <a:pt x="75" y="184"/>
                  </a:lnTo>
                  <a:lnTo>
                    <a:pt x="75" y="181"/>
                  </a:lnTo>
                  <a:lnTo>
                    <a:pt x="76" y="177"/>
                  </a:lnTo>
                  <a:lnTo>
                    <a:pt x="76" y="171"/>
                  </a:lnTo>
                  <a:lnTo>
                    <a:pt x="76" y="164"/>
                  </a:lnTo>
                  <a:lnTo>
                    <a:pt x="76" y="151"/>
                  </a:lnTo>
                  <a:lnTo>
                    <a:pt x="77" y="132"/>
                  </a:lnTo>
                  <a:lnTo>
                    <a:pt x="77" y="107"/>
                  </a:lnTo>
                  <a:lnTo>
                    <a:pt x="77" y="26"/>
                  </a:lnTo>
                  <a:lnTo>
                    <a:pt x="53" y="26"/>
                  </a:lnTo>
                  <a:lnTo>
                    <a:pt x="36" y="27"/>
                  </a:lnTo>
                  <a:lnTo>
                    <a:pt x="24" y="31"/>
                  </a:lnTo>
                  <a:lnTo>
                    <a:pt x="18" y="41"/>
                  </a:lnTo>
                  <a:lnTo>
                    <a:pt x="13" y="56"/>
                  </a:lnTo>
                  <a:lnTo>
                    <a:pt x="0" y="53"/>
                  </a:lnTo>
                  <a:lnTo>
                    <a:pt x="5" y="26"/>
                  </a:lnTo>
                  <a:lnTo>
                    <a:pt x="7"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9" name="Freeform 122"/>
            <p:cNvSpPr>
              <a:spLocks/>
            </p:cNvSpPr>
            <p:nvPr/>
          </p:nvSpPr>
          <p:spPr bwMode="auto">
            <a:xfrm>
              <a:off x="2783" y="1236"/>
              <a:ext cx="91" cy="204"/>
            </a:xfrm>
            <a:custGeom>
              <a:avLst/>
              <a:gdLst>
                <a:gd name="T0" fmla="*/ 26 w 91"/>
                <a:gd name="T1" fmla="*/ 2 h 204"/>
                <a:gd name="T2" fmla="*/ 45 w 91"/>
                <a:gd name="T3" fmla="*/ 2 h 204"/>
                <a:gd name="T4" fmla="*/ 65 w 91"/>
                <a:gd name="T5" fmla="*/ 2 h 204"/>
                <a:gd name="T6" fmla="*/ 89 w 91"/>
                <a:gd name="T7" fmla="*/ 13 h 204"/>
                <a:gd name="T8" fmla="*/ 80 w 91"/>
                <a:gd name="T9" fmla="*/ 13 h 204"/>
                <a:gd name="T10" fmla="*/ 73 w 91"/>
                <a:gd name="T11" fmla="*/ 15 h 204"/>
                <a:gd name="T12" fmla="*/ 69 w 91"/>
                <a:gd name="T13" fmla="*/ 19 h 204"/>
                <a:gd name="T14" fmla="*/ 66 w 91"/>
                <a:gd name="T15" fmla="*/ 26 h 204"/>
                <a:gd name="T16" fmla="*/ 65 w 91"/>
                <a:gd name="T17" fmla="*/ 39 h 204"/>
                <a:gd name="T18" fmla="*/ 65 w 91"/>
                <a:gd name="T19" fmla="*/ 66 h 204"/>
                <a:gd name="T20" fmla="*/ 65 w 91"/>
                <a:gd name="T21" fmla="*/ 145 h 204"/>
                <a:gd name="T22" fmla="*/ 65 w 91"/>
                <a:gd name="T23" fmla="*/ 173 h 204"/>
                <a:gd name="T24" fmla="*/ 66 w 91"/>
                <a:gd name="T25" fmla="*/ 182 h 204"/>
                <a:gd name="T26" fmla="*/ 70 w 91"/>
                <a:gd name="T27" fmla="*/ 187 h 204"/>
                <a:gd name="T28" fmla="*/ 78 w 91"/>
                <a:gd name="T29" fmla="*/ 191 h 204"/>
                <a:gd name="T30" fmla="*/ 87 w 91"/>
                <a:gd name="T31" fmla="*/ 191 h 204"/>
                <a:gd name="T32" fmla="*/ 91 w 91"/>
                <a:gd name="T33" fmla="*/ 204 h 204"/>
                <a:gd name="T34" fmla="*/ 54 w 91"/>
                <a:gd name="T35" fmla="*/ 202 h 204"/>
                <a:gd name="T36" fmla="*/ 36 w 91"/>
                <a:gd name="T37" fmla="*/ 202 h 204"/>
                <a:gd name="T38" fmla="*/ 0 w 91"/>
                <a:gd name="T39" fmla="*/ 204 h 204"/>
                <a:gd name="T40" fmla="*/ 3 w 91"/>
                <a:gd name="T41" fmla="*/ 191 h 204"/>
                <a:gd name="T42" fmla="*/ 13 w 91"/>
                <a:gd name="T43" fmla="*/ 191 h 204"/>
                <a:gd name="T44" fmla="*/ 21 w 91"/>
                <a:gd name="T45" fmla="*/ 187 h 204"/>
                <a:gd name="T46" fmla="*/ 25 w 91"/>
                <a:gd name="T47" fmla="*/ 182 h 204"/>
                <a:gd name="T48" fmla="*/ 26 w 91"/>
                <a:gd name="T49" fmla="*/ 171 h 204"/>
                <a:gd name="T50" fmla="*/ 27 w 91"/>
                <a:gd name="T51" fmla="*/ 139 h 204"/>
                <a:gd name="T52" fmla="*/ 26 w 91"/>
                <a:gd name="T53" fmla="*/ 39 h 204"/>
                <a:gd name="T54" fmla="*/ 26 w 91"/>
                <a:gd name="T55" fmla="*/ 25 h 204"/>
                <a:gd name="T56" fmla="*/ 23 w 91"/>
                <a:gd name="T57" fmla="*/ 20 h 204"/>
                <a:gd name="T58" fmla="*/ 17 w 91"/>
                <a:gd name="T59" fmla="*/ 15 h 204"/>
                <a:gd name="T60" fmla="*/ 9 w 91"/>
                <a:gd name="T61" fmla="*/ 13 h 204"/>
                <a:gd name="T62" fmla="*/ 1 w 91"/>
                <a:gd name="T63" fmla="*/ 13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2"/>
                  </a:lnTo>
                  <a:lnTo>
                    <a:pt x="36" y="2"/>
                  </a:lnTo>
                  <a:lnTo>
                    <a:pt x="45" y="2"/>
                  </a:lnTo>
                  <a:lnTo>
                    <a:pt x="54" y="2"/>
                  </a:lnTo>
                  <a:lnTo>
                    <a:pt x="65" y="2"/>
                  </a:lnTo>
                  <a:lnTo>
                    <a:pt x="89" y="0"/>
                  </a:lnTo>
                  <a:lnTo>
                    <a:pt x="89" y="13"/>
                  </a:lnTo>
                  <a:lnTo>
                    <a:pt x="87" y="13"/>
                  </a:lnTo>
                  <a:lnTo>
                    <a:pt x="80" y="13"/>
                  </a:lnTo>
                  <a:lnTo>
                    <a:pt x="76" y="13"/>
                  </a:lnTo>
                  <a:lnTo>
                    <a:pt x="73" y="15"/>
                  </a:lnTo>
                  <a:lnTo>
                    <a:pt x="70" y="16"/>
                  </a:lnTo>
                  <a:lnTo>
                    <a:pt x="69" y="19"/>
                  </a:lnTo>
                  <a:lnTo>
                    <a:pt x="67" y="22"/>
                  </a:lnTo>
                  <a:lnTo>
                    <a:pt x="66" y="26"/>
                  </a:lnTo>
                  <a:lnTo>
                    <a:pt x="65" y="32"/>
                  </a:lnTo>
                  <a:lnTo>
                    <a:pt x="65" y="39"/>
                  </a:lnTo>
                  <a:lnTo>
                    <a:pt x="65" y="51"/>
                  </a:lnTo>
                  <a:lnTo>
                    <a:pt x="65" y="66"/>
                  </a:lnTo>
                  <a:lnTo>
                    <a:pt x="65" y="86"/>
                  </a:lnTo>
                  <a:lnTo>
                    <a:pt x="65" y="145"/>
                  </a:lnTo>
                  <a:lnTo>
                    <a:pt x="65" y="162"/>
                  </a:lnTo>
                  <a:lnTo>
                    <a:pt x="65" y="173"/>
                  </a:lnTo>
                  <a:lnTo>
                    <a:pt x="66" y="178"/>
                  </a:lnTo>
                  <a:lnTo>
                    <a:pt x="66" y="182"/>
                  </a:lnTo>
                  <a:lnTo>
                    <a:pt x="67" y="184"/>
                  </a:lnTo>
                  <a:lnTo>
                    <a:pt x="70" y="187"/>
                  </a:lnTo>
                  <a:lnTo>
                    <a:pt x="74" y="189"/>
                  </a:lnTo>
                  <a:lnTo>
                    <a:pt x="78" y="191"/>
                  </a:lnTo>
                  <a:lnTo>
                    <a:pt x="82" y="191"/>
                  </a:lnTo>
                  <a:lnTo>
                    <a:pt x="87" y="191"/>
                  </a:lnTo>
                  <a:lnTo>
                    <a:pt x="91" y="191"/>
                  </a:lnTo>
                  <a:lnTo>
                    <a:pt x="91" y="204"/>
                  </a:lnTo>
                  <a:lnTo>
                    <a:pt x="65" y="202"/>
                  </a:lnTo>
                  <a:lnTo>
                    <a:pt x="54" y="202"/>
                  </a:lnTo>
                  <a:lnTo>
                    <a:pt x="45" y="202"/>
                  </a:lnTo>
                  <a:lnTo>
                    <a:pt x="36" y="202"/>
                  </a:lnTo>
                  <a:lnTo>
                    <a:pt x="26" y="202"/>
                  </a:lnTo>
                  <a:lnTo>
                    <a:pt x="0" y="204"/>
                  </a:lnTo>
                  <a:lnTo>
                    <a:pt x="0" y="191"/>
                  </a:lnTo>
                  <a:lnTo>
                    <a:pt x="3" y="191"/>
                  </a:lnTo>
                  <a:lnTo>
                    <a:pt x="9" y="191"/>
                  </a:lnTo>
                  <a:lnTo>
                    <a:pt x="13" y="191"/>
                  </a:lnTo>
                  <a:lnTo>
                    <a:pt x="17" y="189"/>
                  </a:lnTo>
                  <a:lnTo>
                    <a:pt x="21" y="187"/>
                  </a:lnTo>
                  <a:lnTo>
                    <a:pt x="23" y="184"/>
                  </a:lnTo>
                  <a:lnTo>
                    <a:pt x="25" y="182"/>
                  </a:lnTo>
                  <a:lnTo>
                    <a:pt x="25" y="177"/>
                  </a:lnTo>
                  <a:lnTo>
                    <a:pt x="26" y="171"/>
                  </a:lnTo>
                  <a:lnTo>
                    <a:pt x="26" y="158"/>
                  </a:lnTo>
                  <a:lnTo>
                    <a:pt x="27" y="139"/>
                  </a:lnTo>
                  <a:lnTo>
                    <a:pt x="27" y="55"/>
                  </a:lnTo>
                  <a:lnTo>
                    <a:pt x="26" y="39"/>
                  </a:lnTo>
                  <a:lnTo>
                    <a:pt x="26" y="30"/>
                  </a:lnTo>
                  <a:lnTo>
                    <a:pt x="26" y="25"/>
                  </a:lnTo>
                  <a:lnTo>
                    <a:pt x="25" y="22"/>
                  </a:lnTo>
                  <a:lnTo>
                    <a:pt x="23" y="20"/>
                  </a:lnTo>
                  <a:lnTo>
                    <a:pt x="21" y="16"/>
                  </a:lnTo>
                  <a:lnTo>
                    <a:pt x="17" y="15"/>
                  </a:lnTo>
                  <a:lnTo>
                    <a:pt x="14" y="13"/>
                  </a:lnTo>
                  <a:lnTo>
                    <a:pt x="9" y="13"/>
                  </a:lnTo>
                  <a:lnTo>
                    <a:pt x="4" y="13"/>
                  </a:lnTo>
                  <a:lnTo>
                    <a:pt x="1" y="13"/>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0" name="Freeform 123"/>
            <p:cNvSpPr>
              <a:spLocks noEditPoints="1"/>
            </p:cNvSpPr>
            <p:nvPr/>
          </p:nvSpPr>
          <p:spPr bwMode="auto">
            <a:xfrm>
              <a:off x="2894" y="1231"/>
              <a:ext cx="211" cy="215"/>
            </a:xfrm>
            <a:custGeom>
              <a:avLst/>
              <a:gdLst>
                <a:gd name="T0" fmla="*/ 103 w 211"/>
                <a:gd name="T1" fmla="*/ 21 h 214"/>
                <a:gd name="T2" fmla="*/ 86 w 211"/>
                <a:gd name="T3" fmla="*/ 24 h 214"/>
                <a:gd name="T4" fmla="*/ 71 w 211"/>
                <a:gd name="T5" fmla="*/ 31 h 214"/>
                <a:gd name="T6" fmla="*/ 59 w 211"/>
                <a:gd name="T7" fmla="*/ 43 h 214"/>
                <a:gd name="T8" fmla="*/ 50 w 211"/>
                <a:gd name="T9" fmla="*/ 60 h 214"/>
                <a:gd name="T10" fmla="*/ 45 w 211"/>
                <a:gd name="T11" fmla="*/ 79 h 214"/>
                <a:gd name="T12" fmla="*/ 42 w 211"/>
                <a:gd name="T13" fmla="*/ 103 h 214"/>
                <a:gd name="T14" fmla="*/ 45 w 211"/>
                <a:gd name="T15" fmla="*/ 143 h 214"/>
                <a:gd name="T16" fmla="*/ 50 w 211"/>
                <a:gd name="T17" fmla="*/ 165 h 214"/>
                <a:gd name="T18" fmla="*/ 60 w 211"/>
                <a:gd name="T19" fmla="*/ 183 h 214"/>
                <a:gd name="T20" fmla="*/ 73 w 211"/>
                <a:gd name="T21" fmla="*/ 198 h 214"/>
                <a:gd name="T22" fmla="*/ 90 w 211"/>
                <a:gd name="T23" fmla="*/ 205 h 214"/>
                <a:gd name="T24" fmla="*/ 107 w 211"/>
                <a:gd name="T25" fmla="*/ 208 h 214"/>
                <a:gd name="T26" fmla="*/ 125 w 211"/>
                <a:gd name="T27" fmla="*/ 205 h 214"/>
                <a:gd name="T28" fmla="*/ 139 w 211"/>
                <a:gd name="T29" fmla="*/ 199 h 214"/>
                <a:gd name="T30" fmla="*/ 152 w 211"/>
                <a:gd name="T31" fmla="*/ 186 h 214"/>
                <a:gd name="T32" fmla="*/ 161 w 211"/>
                <a:gd name="T33" fmla="*/ 170 h 214"/>
                <a:gd name="T34" fmla="*/ 167 w 211"/>
                <a:gd name="T35" fmla="*/ 150 h 214"/>
                <a:gd name="T36" fmla="*/ 168 w 211"/>
                <a:gd name="T37" fmla="*/ 126 h 214"/>
                <a:gd name="T38" fmla="*/ 167 w 211"/>
                <a:gd name="T39" fmla="*/ 86 h 214"/>
                <a:gd name="T40" fmla="*/ 160 w 211"/>
                <a:gd name="T41" fmla="*/ 64 h 214"/>
                <a:gd name="T42" fmla="*/ 151 w 211"/>
                <a:gd name="T43" fmla="*/ 46 h 214"/>
                <a:gd name="T44" fmla="*/ 137 w 211"/>
                <a:gd name="T45" fmla="*/ 33 h 214"/>
                <a:gd name="T46" fmla="*/ 121 w 211"/>
                <a:gd name="T47" fmla="*/ 24 h 214"/>
                <a:gd name="T48" fmla="*/ 103 w 211"/>
                <a:gd name="T49" fmla="*/ 21 h 214"/>
                <a:gd name="T50" fmla="*/ 106 w 211"/>
                <a:gd name="T51" fmla="*/ 0 h 214"/>
                <a:gd name="T52" fmla="*/ 126 w 211"/>
                <a:gd name="T53" fmla="*/ 2 h 214"/>
                <a:gd name="T54" fmla="*/ 144 w 211"/>
                <a:gd name="T55" fmla="*/ 5 h 214"/>
                <a:gd name="T56" fmla="*/ 161 w 211"/>
                <a:gd name="T57" fmla="*/ 13 h 214"/>
                <a:gd name="T58" fmla="*/ 176 w 211"/>
                <a:gd name="T59" fmla="*/ 25 h 214"/>
                <a:gd name="T60" fmla="*/ 191 w 211"/>
                <a:gd name="T61" fmla="*/ 42 h 214"/>
                <a:gd name="T62" fmla="*/ 202 w 211"/>
                <a:gd name="T63" fmla="*/ 61 h 214"/>
                <a:gd name="T64" fmla="*/ 208 w 211"/>
                <a:gd name="T65" fmla="*/ 83 h 214"/>
                <a:gd name="T66" fmla="*/ 211 w 211"/>
                <a:gd name="T67" fmla="*/ 105 h 214"/>
                <a:gd name="T68" fmla="*/ 207 w 211"/>
                <a:gd name="T69" fmla="*/ 151 h 214"/>
                <a:gd name="T70" fmla="*/ 198 w 211"/>
                <a:gd name="T71" fmla="*/ 177 h 214"/>
                <a:gd name="T72" fmla="*/ 181 w 211"/>
                <a:gd name="T73" fmla="*/ 199 h 214"/>
                <a:gd name="T74" fmla="*/ 164 w 211"/>
                <a:gd name="T75" fmla="*/ 213 h 214"/>
                <a:gd name="T76" fmla="*/ 146 w 211"/>
                <a:gd name="T77" fmla="*/ 222 h 214"/>
                <a:gd name="T78" fmla="*/ 126 w 211"/>
                <a:gd name="T79" fmla="*/ 229 h 214"/>
                <a:gd name="T80" fmla="*/ 104 w 211"/>
                <a:gd name="T81" fmla="*/ 230 h 214"/>
                <a:gd name="T82" fmla="*/ 82 w 211"/>
                <a:gd name="T83" fmla="*/ 229 h 214"/>
                <a:gd name="T84" fmla="*/ 61 w 211"/>
                <a:gd name="T85" fmla="*/ 222 h 214"/>
                <a:gd name="T86" fmla="*/ 43 w 211"/>
                <a:gd name="T87" fmla="*/ 212 h 214"/>
                <a:gd name="T88" fmla="*/ 28 w 211"/>
                <a:gd name="T89" fmla="*/ 198 h 214"/>
                <a:gd name="T90" fmla="*/ 16 w 211"/>
                <a:gd name="T91" fmla="*/ 182 h 214"/>
                <a:gd name="T92" fmla="*/ 7 w 211"/>
                <a:gd name="T93" fmla="*/ 164 h 214"/>
                <a:gd name="T94" fmla="*/ 2 w 211"/>
                <a:gd name="T95" fmla="*/ 144 h 214"/>
                <a:gd name="T96" fmla="*/ 0 w 211"/>
                <a:gd name="T97" fmla="*/ 124 h 214"/>
                <a:gd name="T98" fmla="*/ 2 w 211"/>
                <a:gd name="T99" fmla="*/ 84 h 214"/>
                <a:gd name="T100" fmla="*/ 8 w 211"/>
                <a:gd name="T101" fmla="*/ 62 h 214"/>
                <a:gd name="T102" fmla="*/ 20 w 211"/>
                <a:gd name="T103" fmla="*/ 43 h 214"/>
                <a:gd name="T104" fmla="*/ 36 w 211"/>
                <a:gd name="T105" fmla="*/ 27 h 214"/>
                <a:gd name="T106" fmla="*/ 50 w 211"/>
                <a:gd name="T107" fmla="*/ 16 h 214"/>
                <a:gd name="T108" fmla="*/ 68 w 211"/>
                <a:gd name="T109" fmla="*/ 7 h 214"/>
                <a:gd name="T110" fmla="*/ 86 w 211"/>
                <a:gd name="T111" fmla="*/ 2 h 214"/>
                <a:gd name="T112" fmla="*/ 106 w 211"/>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1"/>
                <a:gd name="T172" fmla="*/ 0 h 214"/>
                <a:gd name="T173" fmla="*/ 211 w 211"/>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1" h="214">
                  <a:moveTo>
                    <a:pt x="103" y="21"/>
                  </a:moveTo>
                  <a:lnTo>
                    <a:pt x="86" y="24"/>
                  </a:lnTo>
                  <a:lnTo>
                    <a:pt x="71" y="31"/>
                  </a:lnTo>
                  <a:lnTo>
                    <a:pt x="59" y="43"/>
                  </a:lnTo>
                  <a:lnTo>
                    <a:pt x="50" y="60"/>
                  </a:lnTo>
                  <a:lnTo>
                    <a:pt x="45" y="79"/>
                  </a:lnTo>
                  <a:lnTo>
                    <a:pt x="42" y="103"/>
                  </a:lnTo>
                  <a:lnTo>
                    <a:pt x="45" y="127"/>
                  </a:lnTo>
                  <a:lnTo>
                    <a:pt x="50" y="149"/>
                  </a:lnTo>
                  <a:lnTo>
                    <a:pt x="60" y="167"/>
                  </a:lnTo>
                  <a:lnTo>
                    <a:pt x="73" y="182"/>
                  </a:lnTo>
                  <a:lnTo>
                    <a:pt x="90" y="189"/>
                  </a:lnTo>
                  <a:lnTo>
                    <a:pt x="107" y="192"/>
                  </a:lnTo>
                  <a:lnTo>
                    <a:pt x="125" y="189"/>
                  </a:lnTo>
                  <a:lnTo>
                    <a:pt x="139" y="183"/>
                  </a:lnTo>
                  <a:lnTo>
                    <a:pt x="152" y="170"/>
                  </a:lnTo>
                  <a:lnTo>
                    <a:pt x="161" y="154"/>
                  </a:lnTo>
                  <a:lnTo>
                    <a:pt x="167" y="134"/>
                  </a:lnTo>
                  <a:lnTo>
                    <a:pt x="168" y="110"/>
                  </a:lnTo>
                  <a:lnTo>
                    <a:pt x="167" y="86"/>
                  </a:lnTo>
                  <a:lnTo>
                    <a:pt x="160" y="64"/>
                  </a:lnTo>
                  <a:lnTo>
                    <a:pt x="151" y="46"/>
                  </a:lnTo>
                  <a:lnTo>
                    <a:pt x="137" y="33"/>
                  </a:lnTo>
                  <a:lnTo>
                    <a:pt x="121" y="24"/>
                  </a:lnTo>
                  <a:lnTo>
                    <a:pt x="103" y="21"/>
                  </a:lnTo>
                  <a:close/>
                  <a:moveTo>
                    <a:pt x="106" y="0"/>
                  </a:moveTo>
                  <a:lnTo>
                    <a:pt x="126" y="2"/>
                  </a:lnTo>
                  <a:lnTo>
                    <a:pt x="144" y="5"/>
                  </a:lnTo>
                  <a:lnTo>
                    <a:pt x="161" y="13"/>
                  </a:lnTo>
                  <a:lnTo>
                    <a:pt x="176" y="25"/>
                  </a:lnTo>
                  <a:lnTo>
                    <a:pt x="191" y="42"/>
                  </a:lnTo>
                  <a:lnTo>
                    <a:pt x="202" y="61"/>
                  </a:lnTo>
                  <a:lnTo>
                    <a:pt x="208" y="83"/>
                  </a:lnTo>
                  <a:lnTo>
                    <a:pt x="211" y="105"/>
                  </a:lnTo>
                  <a:lnTo>
                    <a:pt x="207" y="135"/>
                  </a:lnTo>
                  <a:lnTo>
                    <a:pt x="198" y="161"/>
                  </a:lnTo>
                  <a:lnTo>
                    <a:pt x="181" y="183"/>
                  </a:lnTo>
                  <a:lnTo>
                    <a:pt x="164" y="197"/>
                  </a:lnTo>
                  <a:lnTo>
                    <a:pt x="146" y="206"/>
                  </a:lnTo>
                  <a:lnTo>
                    <a:pt x="126" y="213"/>
                  </a:lnTo>
                  <a:lnTo>
                    <a:pt x="104" y="214"/>
                  </a:lnTo>
                  <a:lnTo>
                    <a:pt x="82" y="213"/>
                  </a:lnTo>
                  <a:lnTo>
                    <a:pt x="61" y="206"/>
                  </a:lnTo>
                  <a:lnTo>
                    <a:pt x="43" y="196"/>
                  </a:lnTo>
                  <a:lnTo>
                    <a:pt x="28" y="182"/>
                  </a:lnTo>
                  <a:lnTo>
                    <a:pt x="16" y="166"/>
                  </a:lnTo>
                  <a:lnTo>
                    <a:pt x="7" y="148"/>
                  </a:lnTo>
                  <a:lnTo>
                    <a:pt x="2" y="128"/>
                  </a:lnTo>
                  <a:lnTo>
                    <a:pt x="0" y="108"/>
                  </a:lnTo>
                  <a:lnTo>
                    <a:pt x="2" y="84"/>
                  </a:lnTo>
                  <a:lnTo>
                    <a:pt x="8" y="62"/>
                  </a:lnTo>
                  <a:lnTo>
                    <a:pt x="20" y="43"/>
                  </a:lnTo>
                  <a:lnTo>
                    <a:pt x="36" y="27"/>
                  </a:lnTo>
                  <a:lnTo>
                    <a:pt x="50" y="16"/>
                  </a:lnTo>
                  <a:lnTo>
                    <a:pt x="68" y="7"/>
                  </a:lnTo>
                  <a:lnTo>
                    <a:pt x="86" y="2"/>
                  </a:lnTo>
                  <a:lnTo>
                    <a:pt x="106"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1" name="Freeform 124"/>
            <p:cNvSpPr>
              <a:spLocks/>
            </p:cNvSpPr>
            <p:nvPr/>
          </p:nvSpPr>
          <p:spPr bwMode="auto">
            <a:xfrm>
              <a:off x="3123" y="1236"/>
              <a:ext cx="223" cy="206"/>
            </a:xfrm>
            <a:custGeom>
              <a:avLst/>
              <a:gdLst>
                <a:gd name="T0" fmla="*/ 4 w 223"/>
                <a:gd name="T1" fmla="*/ 0 h 206"/>
                <a:gd name="T2" fmla="*/ 17 w 223"/>
                <a:gd name="T3" fmla="*/ 2 h 206"/>
                <a:gd name="T4" fmla="*/ 28 w 223"/>
                <a:gd name="T5" fmla="*/ 2 h 206"/>
                <a:gd name="T6" fmla="*/ 36 w 223"/>
                <a:gd name="T7" fmla="*/ 2 h 206"/>
                <a:gd name="T8" fmla="*/ 46 w 223"/>
                <a:gd name="T9" fmla="*/ 2 h 206"/>
                <a:gd name="T10" fmla="*/ 58 w 223"/>
                <a:gd name="T11" fmla="*/ 0 h 206"/>
                <a:gd name="T12" fmla="*/ 65 w 223"/>
                <a:gd name="T13" fmla="*/ 6 h 206"/>
                <a:gd name="T14" fmla="*/ 72 w 223"/>
                <a:gd name="T15" fmla="*/ 17 h 206"/>
                <a:gd name="T16" fmla="*/ 179 w 223"/>
                <a:gd name="T17" fmla="*/ 148 h 206"/>
                <a:gd name="T18" fmla="*/ 179 w 223"/>
                <a:gd name="T19" fmla="*/ 99 h 206"/>
                <a:gd name="T20" fmla="*/ 178 w 223"/>
                <a:gd name="T21" fmla="*/ 47 h 206"/>
                <a:gd name="T22" fmla="*/ 176 w 223"/>
                <a:gd name="T23" fmla="*/ 25 h 206"/>
                <a:gd name="T24" fmla="*/ 172 w 223"/>
                <a:gd name="T25" fmla="*/ 17 h 206"/>
                <a:gd name="T26" fmla="*/ 167 w 223"/>
                <a:gd name="T27" fmla="*/ 15 h 206"/>
                <a:gd name="T28" fmla="*/ 157 w 223"/>
                <a:gd name="T29" fmla="*/ 13 h 206"/>
                <a:gd name="T30" fmla="*/ 152 w 223"/>
                <a:gd name="T31" fmla="*/ 0 h 206"/>
                <a:gd name="T32" fmla="*/ 175 w 223"/>
                <a:gd name="T33" fmla="*/ 2 h 206"/>
                <a:gd name="T34" fmla="*/ 188 w 223"/>
                <a:gd name="T35" fmla="*/ 2 h 206"/>
                <a:gd name="T36" fmla="*/ 202 w 223"/>
                <a:gd name="T37" fmla="*/ 2 h 206"/>
                <a:gd name="T38" fmla="*/ 223 w 223"/>
                <a:gd name="T39" fmla="*/ 0 h 206"/>
                <a:gd name="T40" fmla="*/ 220 w 223"/>
                <a:gd name="T41" fmla="*/ 13 h 206"/>
                <a:gd name="T42" fmla="*/ 211 w 223"/>
                <a:gd name="T43" fmla="*/ 13 h 206"/>
                <a:gd name="T44" fmla="*/ 205 w 223"/>
                <a:gd name="T45" fmla="*/ 17 h 206"/>
                <a:gd name="T46" fmla="*/ 202 w 223"/>
                <a:gd name="T47" fmla="*/ 22 h 206"/>
                <a:gd name="T48" fmla="*/ 200 w 223"/>
                <a:gd name="T49" fmla="*/ 42 h 206"/>
                <a:gd name="T50" fmla="*/ 200 w 223"/>
                <a:gd name="T51" fmla="*/ 87 h 206"/>
                <a:gd name="T52" fmla="*/ 198 w 223"/>
                <a:gd name="T53" fmla="*/ 120 h 206"/>
                <a:gd name="T54" fmla="*/ 198 w 223"/>
                <a:gd name="T55" fmla="*/ 167 h 206"/>
                <a:gd name="T56" fmla="*/ 198 w 223"/>
                <a:gd name="T57" fmla="*/ 193 h 206"/>
                <a:gd name="T58" fmla="*/ 200 w 223"/>
                <a:gd name="T59" fmla="*/ 206 h 206"/>
                <a:gd name="T60" fmla="*/ 171 w 223"/>
                <a:gd name="T61" fmla="*/ 202 h 206"/>
                <a:gd name="T62" fmla="*/ 166 w 223"/>
                <a:gd name="T63" fmla="*/ 195 h 206"/>
                <a:gd name="T64" fmla="*/ 161 w 223"/>
                <a:gd name="T65" fmla="*/ 187 h 206"/>
                <a:gd name="T66" fmla="*/ 45 w 223"/>
                <a:gd name="T67" fmla="*/ 47 h 206"/>
                <a:gd name="T68" fmla="*/ 46 w 223"/>
                <a:gd name="T69" fmla="*/ 121 h 206"/>
                <a:gd name="T70" fmla="*/ 46 w 223"/>
                <a:gd name="T71" fmla="*/ 161 h 206"/>
                <a:gd name="T72" fmla="*/ 49 w 223"/>
                <a:gd name="T73" fmla="*/ 179 h 206"/>
                <a:gd name="T74" fmla="*/ 52 w 223"/>
                <a:gd name="T75" fmla="*/ 186 h 206"/>
                <a:gd name="T76" fmla="*/ 58 w 223"/>
                <a:gd name="T77" fmla="*/ 189 h 206"/>
                <a:gd name="T78" fmla="*/ 69 w 223"/>
                <a:gd name="T79" fmla="*/ 191 h 206"/>
                <a:gd name="T80" fmla="*/ 72 w 223"/>
                <a:gd name="T81" fmla="*/ 204 h 206"/>
                <a:gd name="T82" fmla="*/ 49 w 223"/>
                <a:gd name="T83" fmla="*/ 202 h 206"/>
                <a:gd name="T84" fmla="*/ 36 w 223"/>
                <a:gd name="T85" fmla="*/ 202 h 206"/>
                <a:gd name="T86" fmla="*/ 23 w 223"/>
                <a:gd name="T87" fmla="*/ 202 h 206"/>
                <a:gd name="T88" fmla="*/ 0 w 223"/>
                <a:gd name="T89" fmla="*/ 204 h 206"/>
                <a:gd name="T90" fmla="*/ 1 w 223"/>
                <a:gd name="T91" fmla="*/ 191 h 206"/>
                <a:gd name="T92" fmla="*/ 5 w 223"/>
                <a:gd name="T93" fmla="*/ 191 h 206"/>
                <a:gd name="T94" fmla="*/ 21 w 223"/>
                <a:gd name="T95" fmla="*/ 178 h 206"/>
                <a:gd name="T96" fmla="*/ 26 w 223"/>
                <a:gd name="T97" fmla="*/ 135 h 206"/>
                <a:gd name="T98" fmla="*/ 26 w 223"/>
                <a:gd name="T99" fmla="*/ 86 h 206"/>
                <a:gd name="T100" fmla="*/ 26 w 223"/>
                <a:gd name="T101" fmla="*/ 59 h 206"/>
                <a:gd name="T102" fmla="*/ 26 w 223"/>
                <a:gd name="T103" fmla="*/ 37 h 206"/>
                <a:gd name="T104" fmla="*/ 24 w 223"/>
                <a:gd name="T105" fmla="*/ 25 h 206"/>
                <a:gd name="T106" fmla="*/ 22 w 223"/>
                <a:gd name="T107" fmla="*/ 17 h 206"/>
                <a:gd name="T108" fmla="*/ 15 w 223"/>
                <a:gd name="T109" fmla="*/ 13 h 206"/>
                <a:gd name="T110" fmla="*/ 5 w 223"/>
                <a:gd name="T111" fmla="*/ 12 h 206"/>
                <a:gd name="T112" fmla="*/ 2 w 223"/>
                <a:gd name="T113" fmla="*/ 13 h 206"/>
                <a:gd name="T114" fmla="*/ 0 w 223"/>
                <a:gd name="T115" fmla="*/ 0 h 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
                <a:gd name="T175" fmla="*/ 0 h 206"/>
                <a:gd name="T176" fmla="*/ 223 w 223"/>
                <a:gd name="T177" fmla="*/ 206 h 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 h="206">
                  <a:moveTo>
                    <a:pt x="0" y="0"/>
                  </a:moveTo>
                  <a:lnTo>
                    <a:pt x="4" y="0"/>
                  </a:lnTo>
                  <a:lnTo>
                    <a:pt x="9" y="0"/>
                  </a:lnTo>
                  <a:lnTo>
                    <a:pt x="17" y="2"/>
                  </a:lnTo>
                  <a:lnTo>
                    <a:pt x="23" y="2"/>
                  </a:lnTo>
                  <a:lnTo>
                    <a:pt x="28" y="2"/>
                  </a:lnTo>
                  <a:lnTo>
                    <a:pt x="32" y="2"/>
                  </a:lnTo>
                  <a:lnTo>
                    <a:pt x="36" y="2"/>
                  </a:lnTo>
                  <a:lnTo>
                    <a:pt x="40" y="2"/>
                  </a:lnTo>
                  <a:lnTo>
                    <a:pt x="46" y="2"/>
                  </a:lnTo>
                  <a:lnTo>
                    <a:pt x="53" y="0"/>
                  </a:lnTo>
                  <a:lnTo>
                    <a:pt x="58" y="0"/>
                  </a:lnTo>
                  <a:lnTo>
                    <a:pt x="62" y="0"/>
                  </a:lnTo>
                  <a:lnTo>
                    <a:pt x="65" y="6"/>
                  </a:lnTo>
                  <a:lnTo>
                    <a:pt x="69" y="11"/>
                  </a:lnTo>
                  <a:lnTo>
                    <a:pt x="72" y="17"/>
                  </a:lnTo>
                  <a:lnTo>
                    <a:pt x="78" y="25"/>
                  </a:lnTo>
                  <a:lnTo>
                    <a:pt x="179" y="148"/>
                  </a:lnTo>
                  <a:lnTo>
                    <a:pt x="179" y="127"/>
                  </a:lnTo>
                  <a:lnTo>
                    <a:pt x="179" y="99"/>
                  </a:lnTo>
                  <a:lnTo>
                    <a:pt x="178" y="69"/>
                  </a:lnTo>
                  <a:lnTo>
                    <a:pt x="178" y="47"/>
                  </a:lnTo>
                  <a:lnTo>
                    <a:pt x="176" y="32"/>
                  </a:lnTo>
                  <a:lnTo>
                    <a:pt x="176" y="25"/>
                  </a:lnTo>
                  <a:lnTo>
                    <a:pt x="175" y="21"/>
                  </a:lnTo>
                  <a:lnTo>
                    <a:pt x="172" y="17"/>
                  </a:lnTo>
                  <a:lnTo>
                    <a:pt x="170" y="16"/>
                  </a:lnTo>
                  <a:lnTo>
                    <a:pt x="167" y="15"/>
                  </a:lnTo>
                  <a:lnTo>
                    <a:pt x="162" y="13"/>
                  </a:lnTo>
                  <a:lnTo>
                    <a:pt x="157" y="13"/>
                  </a:lnTo>
                  <a:lnTo>
                    <a:pt x="152" y="13"/>
                  </a:lnTo>
                  <a:lnTo>
                    <a:pt x="152" y="0"/>
                  </a:lnTo>
                  <a:lnTo>
                    <a:pt x="165" y="0"/>
                  </a:lnTo>
                  <a:lnTo>
                    <a:pt x="175" y="2"/>
                  </a:lnTo>
                  <a:lnTo>
                    <a:pt x="181" y="2"/>
                  </a:lnTo>
                  <a:lnTo>
                    <a:pt x="188" y="2"/>
                  </a:lnTo>
                  <a:lnTo>
                    <a:pt x="194" y="2"/>
                  </a:lnTo>
                  <a:lnTo>
                    <a:pt x="202" y="2"/>
                  </a:lnTo>
                  <a:lnTo>
                    <a:pt x="211" y="0"/>
                  </a:lnTo>
                  <a:lnTo>
                    <a:pt x="223" y="0"/>
                  </a:lnTo>
                  <a:lnTo>
                    <a:pt x="223" y="13"/>
                  </a:lnTo>
                  <a:lnTo>
                    <a:pt x="220" y="13"/>
                  </a:lnTo>
                  <a:lnTo>
                    <a:pt x="215" y="13"/>
                  </a:lnTo>
                  <a:lnTo>
                    <a:pt x="211" y="13"/>
                  </a:lnTo>
                  <a:lnTo>
                    <a:pt x="207" y="15"/>
                  </a:lnTo>
                  <a:lnTo>
                    <a:pt x="205" y="17"/>
                  </a:lnTo>
                  <a:lnTo>
                    <a:pt x="203" y="19"/>
                  </a:lnTo>
                  <a:lnTo>
                    <a:pt x="202" y="22"/>
                  </a:lnTo>
                  <a:lnTo>
                    <a:pt x="201" y="29"/>
                  </a:lnTo>
                  <a:lnTo>
                    <a:pt x="200" y="42"/>
                  </a:lnTo>
                  <a:lnTo>
                    <a:pt x="200" y="61"/>
                  </a:lnTo>
                  <a:lnTo>
                    <a:pt x="200" y="87"/>
                  </a:lnTo>
                  <a:lnTo>
                    <a:pt x="200" y="88"/>
                  </a:lnTo>
                  <a:lnTo>
                    <a:pt x="198" y="120"/>
                  </a:lnTo>
                  <a:lnTo>
                    <a:pt x="198" y="153"/>
                  </a:lnTo>
                  <a:lnTo>
                    <a:pt x="198" y="167"/>
                  </a:lnTo>
                  <a:lnTo>
                    <a:pt x="198" y="179"/>
                  </a:lnTo>
                  <a:lnTo>
                    <a:pt x="198" y="193"/>
                  </a:lnTo>
                  <a:lnTo>
                    <a:pt x="200" y="200"/>
                  </a:lnTo>
                  <a:lnTo>
                    <a:pt x="200" y="206"/>
                  </a:lnTo>
                  <a:lnTo>
                    <a:pt x="172" y="206"/>
                  </a:lnTo>
                  <a:lnTo>
                    <a:pt x="171" y="202"/>
                  </a:lnTo>
                  <a:lnTo>
                    <a:pt x="168" y="197"/>
                  </a:lnTo>
                  <a:lnTo>
                    <a:pt x="166" y="195"/>
                  </a:lnTo>
                  <a:lnTo>
                    <a:pt x="163" y="192"/>
                  </a:lnTo>
                  <a:lnTo>
                    <a:pt x="161" y="187"/>
                  </a:lnTo>
                  <a:lnTo>
                    <a:pt x="157" y="182"/>
                  </a:lnTo>
                  <a:lnTo>
                    <a:pt x="45" y="47"/>
                  </a:lnTo>
                  <a:lnTo>
                    <a:pt x="46" y="88"/>
                  </a:lnTo>
                  <a:lnTo>
                    <a:pt x="46" y="121"/>
                  </a:lnTo>
                  <a:lnTo>
                    <a:pt x="46" y="144"/>
                  </a:lnTo>
                  <a:lnTo>
                    <a:pt x="46" y="161"/>
                  </a:lnTo>
                  <a:lnTo>
                    <a:pt x="48" y="173"/>
                  </a:lnTo>
                  <a:lnTo>
                    <a:pt x="49" y="179"/>
                  </a:lnTo>
                  <a:lnTo>
                    <a:pt x="50" y="183"/>
                  </a:lnTo>
                  <a:lnTo>
                    <a:pt x="52" y="186"/>
                  </a:lnTo>
                  <a:lnTo>
                    <a:pt x="54" y="188"/>
                  </a:lnTo>
                  <a:lnTo>
                    <a:pt x="58" y="189"/>
                  </a:lnTo>
                  <a:lnTo>
                    <a:pt x="62" y="191"/>
                  </a:lnTo>
                  <a:lnTo>
                    <a:pt x="69" y="191"/>
                  </a:lnTo>
                  <a:lnTo>
                    <a:pt x="72" y="191"/>
                  </a:lnTo>
                  <a:lnTo>
                    <a:pt x="72" y="204"/>
                  </a:lnTo>
                  <a:lnTo>
                    <a:pt x="58" y="204"/>
                  </a:lnTo>
                  <a:lnTo>
                    <a:pt x="49" y="202"/>
                  </a:lnTo>
                  <a:lnTo>
                    <a:pt x="41" y="202"/>
                  </a:lnTo>
                  <a:lnTo>
                    <a:pt x="36" y="202"/>
                  </a:lnTo>
                  <a:lnTo>
                    <a:pt x="31" y="202"/>
                  </a:lnTo>
                  <a:lnTo>
                    <a:pt x="23" y="202"/>
                  </a:lnTo>
                  <a:lnTo>
                    <a:pt x="14" y="204"/>
                  </a:lnTo>
                  <a:lnTo>
                    <a:pt x="0" y="204"/>
                  </a:lnTo>
                  <a:lnTo>
                    <a:pt x="0" y="191"/>
                  </a:lnTo>
                  <a:lnTo>
                    <a:pt x="1" y="191"/>
                  </a:lnTo>
                  <a:lnTo>
                    <a:pt x="2" y="191"/>
                  </a:lnTo>
                  <a:lnTo>
                    <a:pt x="5" y="191"/>
                  </a:lnTo>
                  <a:lnTo>
                    <a:pt x="14" y="188"/>
                  </a:lnTo>
                  <a:lnTo>
                    <a:pt x="21" y="178"/>
                  </a:lnTo>
                  <a:lnTo>
                    <a:pt x="24" y="160"/>
                  </a:lnTo>
                  <a:lnTo>
                    <a:pt x="26" y="135"/>
                  </a:lnTo>
                  <a:lnTo>
                    <a:pt x="26" y="116"/>
                  </a:lnTo>
                  <a:lnTo>
                    <a:pt x="26" y="86"/>
                  </a:lnTo>
                  <a:lnTo>
                    <a:pt x="26" y="74"/>
                  </a:lnTo>
                  <a:lnTo>
                    <a:pt x="26" y="59"/>
                  </a:lnTo>
                  <a:lnTo>
                    <a:pt x="26" y="44"/>
                  </a:lnTo>
                  <a:lnTo>
                    <a:pt x="26" y="37"/>
                  </a:lnTo>
                  <a:lnTo>
                    <a:pt x="26" y="30"/>
                  </a:lnTo>
                  <a:lnTo>
                    <a:pt x="24" y="25"/>
                  </a:lnTo>
                  <a:lnTo>
                    <a:pt x="23" y="21"/>
                  </a:lnTo>
                  <a:lnTo>
                    <a:pt x="22" y="17"/>
                  </a:lnTo>
                  <a:lnTo>
                    <a:pt x="19" y="16"/>
                  </a:lnTo>
                  <a:lnTo>
                    <a:pt x="15" y="13"/>
                  </a:lnTo>
                  <a:lnTo>
                    <a:pt x="10" y="13"/>
                  </a:lnTo>
                  <a:lnTo>
                    <a:pt x="5" y="12"/>
                  </a:lnTo>
                  <a:lnTo>
                    <a:pt x="4" y="12"/>
                  </a:lnTo>
                  <a:lnTo>
                    <a:pt x="2" y="13"/>
                  </a:lnTo>
                  <a:lnTo>
                    <a:pt x="0" y="13"/>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2" name="Freeform 125"/>
            <p:cNvSpPr>
              <a:spLocks/>
            </p:cNvSpPr>
            <p:nvPr/>
          </p:nvSpPr>
          <p:spPr bwMode="auto">
            <a:xfrm>
              <a:off x="3474" y="1189"/>
              <a:ext cx="175" cy="256"/>
            </a:xfrm>
            <a:custGeom>
              <a:avLst/>
              <a:gdLst>
                <a:gd name="T0" fmla="*/ 160 w 173"/>
                <a:gd name="T1" fmla="*/ 2 h 256"/>
                <a:gd name="T2" fmla="*/ 192 w 173"/>
                <a:gd name="T3" fmla="*/ 11 h 256"/>
                <a:gd name="T4" fmla="*/ 193 w 173"/>
                <a:gd name="T5" fmla="*/ 41 h 256"/>
                <a:gd name="T6" fmla="*/ 180 w 173"/>
                <a:gd name="T7" fmla="*/ 71 h 256"/>
                <a:gd name="T8" fmla="*/ 172 w 173"/>
                <a:gd name="T9" fmla="*/ 46 h 256"/>
                <a:gd name="T10" fmla="*/ 146 w 173"/>
                <a:gd name="T11" fmla="*/ 31 h 256"/>
                <a:gd name="T12" fmla="*/ 112 w 173"/>
                <a:gd name="T13" fmla="*/ 25 h 256"/>
                <a:gd name="T14" fmla="*/ 79 w 173"/>
                <a:gd name="T15" fmla="*/ 35 h 256"/>
                <a:gd name="T16" fmla="*/ 67 w 173"/>
                <a:gd name="T17" fmla="*/ 59 h 256"/>
                <a:gd name="T18" fmla="*/ 68 w 173"/>
                <a:gd name="T19" fmla="*/ 71 h 256"/>
                <a:gd name="T20" fmla="*/ 76 w 173"/>
                <a:gd name="T21" fmla="*/ 81 h 256"/>
                <a:gd name="T22" fmla="*/ 86 w 173"/>
                <a:gd name="T23" fmla="*/ 90 h 256"/>
                <a:gd name="T24" fmla="*/ 115 w 173"/>
                <a:gd name="T25" fmla="*/ 102 h 256"/>
                <a:gd name="T26" fmla="*/ 160 w 173"/>
                <a:gd name="T27" fmla="*/ 112 h 256"/>
                <a:gd name="T28" fmla="*/ 193 w 173"/>
                <a:gd name="T29" fmla="*/ 137 h 256"/>
                <a:gd name="T30" fmla="*/ 205 w 173"/>
                <a:gd name="T31" fmla="*/ 173 h 256"/>
                <a:gd name="T32" fmla="*/ 192 w 173"/>
                <a:gd name="T33" fmla="*/ 216 h 256"/>
                <a:gd name="T34" fmla="*/ 150 w 173"/>
                <a:gd name="T35" fmla="*/ 246 h 256"/>
                <a:gd name="T36" fmla="*/ 85 w 173"/>
                <a:gd name="T37" fmla="*/ 256 h 256"/>
                <a:gd name="T38" fmla="*/ 7 w 173"/>
                <a:gd name="T39" fmla="*/ 243 h 256"/>
                <a:gd name="T40" fmla="*/ 7 w 173"/>
                <a:gd name="T41" fmla="*/ 238 h 256"/>
                <a:gd name="T42" fmla="*/ 7 w 173"/>
                <a:gd name="T43" fmla="*/ 233 h 256"/>
                <a:gd name="T44" fmla="*/ 0 w 173"/>
                <a:gd name="T45" fmla="*/ 177 h 256"/>
                <a:gd name="T46" fmla="*/ 24 w 173"/>
                <a:gd name="T47" fmla="*/ 192 h 256"/>
                <a:gd name="T48" fmla="*/ 39 w 173"/>
                <a:gd name="T49" fmla="*/ 217 h 256"/>
                <a:gd name="T50" fmla="*/ 80 w 173"/>
                <a:gd name="T51" fmla="*/ 229 h 256"/>
                <a:gd name="T52" fmla="*/ 111 w 173"/>
                <a:gd name="T53" fmla="*/ 229 h 256"/>
                <a:gd name="T54" fmla="*/ 134 w 173"/>
                <a:gd name="T55" fmla="*/ 220 h 256"/>
                <a:gd name="T56" fmla="*/ 160 w 173"/>
                <a:gd name="T57" fmla="*/ 191 h 256"/>
                <a:gd name="T58" fmla="*/ 136 w 173"/>
                <a:gd name="T59" fmla="*/ 169 h 256"/>
                <a:gd name="T60" fmla="*/ 99 w 173"/>
                <a:gd name="T61" fmla="*/ 150 h 256"/>
                <a:gd name="T62" fmla="*/ 88 w 173"/>
                <a:gd name="T63" fmla="*/ 145 h 256"/>
                <a:gd name="T64" fmla="*/ 64 w 173"/>
                <a:gd name="T65" fmla="*/ 135 h 256"/>
                <a:gd name="T66" fmla="*/ 22 w 173"/>
                <a:gd name="T67" fmla="*/ 116 h 256"/>
                <a:gd name="T68" fmla="*/ 11 w 173"/>
                <a:gd name="T69" fmla="*/ 90 h 256"/>
                <a:gd name="T70" fmla="*/ 12 w 173"/>
                <a:gd name="T71" fmla="*/ 54 h 256"/>
                <a:gd name="T72" fmla="*/ 34 w 173"/>
                <a:gd name="T73" fmla="*/ 20 h 256"/>
                <a:gd name="T74" fmla="*/ 90 w 173"/>
                <a:gd name="T75" fmla="*/ 2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3"/>
                <a:gd name="T115" fmla="*/ 0 h 256"/>
                <a:gd name="T116" fmla="*/ 173 w 173"/>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3" h="256">
                  <a:moveTo>
                    <a:pt x="100" y="0"/>
                  </a:moveTo>
                  <a:lnTo>
                    <a:pt x="129" y="2"/>
                  </a:lnTo>
                  <a:lnTo>
                    <a:pt x="144" y="6"/>
                  </a:lnTo>
                  <a:lnTo>
                    <a:pt x="160" y="11"/>
                  </a:lnTo>
                  <a:lnTo>
                    <a:pt x="160" y="15"/>
                  </a:lnTo>
                  <a:lnTo>
                    <a:pt x="161" y="41"/>
                  </a:lnTo>
                  <a:lnTo>
                    <a:pt x="166" y="68"/>
                  </a:lnTo>
                  <a:lnTo>
                    <a:pt x="148" y="71"/>
                  </a:lnTo>
                  <a:lnTo>
                    <a:pt x="146" y="57"/>
                  </a:lnTo>
                  <a:lnTo>
                    <a:pt x="140" y="46"/>
                  </a:lnTo>
                  <a:lnTo>
                    <a:pt x="133" y="37"/>
                  </a:lnTo>
                  <a:lnTo>
                    <a:pt x="122" y="31"/>
                  </a:lnTo>
                  <a:lnTo>
                    <a:pt x="111" y="27"/>
                  </a:lnTo>
                  <a:lnTo>
                    <a:pt x="96" y="25"/>
                  </a:lnTo>
                  <a:lnTo>
                    <a:pt x="77" y="28"/>
                  </a:lnTo>
                  <a:lnTo>
                    <a:pt x="63" y="35"/>
                  </a:lnTo>
                  <a:lnTo>
                    <a:pt x="54" y="45"/>
                  </a:lnTo>
                  <a:lnTo>
                    <a:pt x="51" y="59"/>
                  </a:lnTo>
                  <a:lnTo>
                    <a:pt x="51" y="66"/>
                  </a:lnTo>
                  <a:lnTo>
                    <a:pt x="52" y="71"/>
                  </a:lnTo>
                  <a:lnTo>
                    <a:pt x="56" y="76"/>
                  </a:lnTo>
                  <a:lnTo>
                    <a:pt x="60" y="81"/>
                  </a:lnTo>
                  <a:lnTo>
                    <a:pt x="65" y="86"/>
                  </a:lnTo>
                  <a:lnTo>
                    <a:pt x="70" y="90"/>
                  </a:lnTo>
                  <a:lnTo>
                    <a:pt x="82" y="95"/>
                  </a:lnTo>
                  <a:lnTo>
                    <a:pt x="99" y="102"/>
                  </a:lnTo>
                  <a:lnTo>
                    <a:pt x="117" y="107"/>
                  </a:lnTo>
                  <a:lnTo>
                    <a:pt x="129" y="112"/>
                  </a:lnTo>
                  <a:lnTo>
                    <a:pt x="148" y="123"/>
                  </a:lnTo>
                  <a:lnTo>
                    <a:pt x="161" y="137"/>
                  </a:lnTo>
                  <a:lnTo>
                    <a:pt x="169" y="154"/>
                  </a:lnTo>
                  <a:lnTo>
                    <a:pt x="173" y="173"/>
                  </a:lnTo>
                  <a:lnTo>
                    <a:pt x="169" y="196"/>
                  </a:lnTo>
                  <a:lnTo>
                    <a:pt x="160" y="216"/>
                  </a:lnTo>
                  <a:lnTo>
                    <a:pt x="144" y="233"/>
                  </a:lnTo>
                  <a:lnTo>
                    <a:pt x="124" y="246"/>
                  </a:lnTo>
                  <a:lnTo>
                    <a:pt x="99" y="253"/>
                  </a:lnTo>
                  <a:lnTo>
                    <a:pt x="69" y="256"/>
                  </a:lnTo>
                  <a:lnTo>
                    <a:pt x="38" y="252"/>
                  </a:lnTo>
                  <a:lnTo>
                    <a:pt x="7" y="243"/>
                  </a:lnTo>
                  <a:lnTo>
                    <a:pt x="7" y="240"/>
                  </a:lnTo>
                  <a:lnTo>
                    <a:pt x="7" y="238"/>
                  </a:lnTo>
                  <a:lnTo>
                    <a:pt x="7" y="235"/>
                  </a:lnTo>
                  <a:lnTo>
                    <a:pt x="7" y="233"/>
                  </a:lnTo>
                  <a:lnTo>
                    <a:pt x="6" y="207"/>
                  </a:lnTo>
                  <a:lnTo>
                    <a:pt x="0" y="177"/>
                  </a:lnTo>
                  <a:lnTo>
                    <a:pt x="19" y="173"/>
                  </a:lnTo>
                  <a:lnTo>
                    <a:pt x="24" y="192"/>
                  </a:lnTo>
                  <a:lnTo>
                    <a:pt x="30" y="207"/>
                  </a:lnTo>
                  <a:lnTo>
                    <a:pt x="39" y="217"/>
                  </a:lnTo>
                  <a:lnTo>
                    <a:pt x="50" y="225"/>
                  </a:lnTo>
                  <a:lnTo>
                    <a:pt x="64" y="229"/>
                  </a:lnTo>
                  <a:lnTo>
                    <a:pt x="81" y="230"/>
                  </a:lnTo>
                  <a:lnTo>
                    <a:pt x="95" y="229"/>
                  </a:lnTo>
                  <a:lnTo>
                    <a:pt x="107" y="225"/>
                  </a:lnTo>
                  <a:lnTo>
                    <a:pt x="116" y="220"/>
                  </a:lnTo>
                  <a:lnTo>
                    <a:pt x="126" y="208"/>
                  </a:lnTo>
                  <a:lnTo>
                    <a:pt x="129" y="191"/>
                  </a:lnTo>
                  <a:lnTo>
                    <a:pt x="126" y="180"/>
                  </a:lnTo>
                  <a:lnTo>
                    <a:pt x="117" y="169"/>
                  </a:lnTo>
                  <a:lnTo>
                    <a:pt x="104" y="159"/>
                  </a:lnTo>
                  <a:lnTo>
                    <a:pt x="83" y="150"/>
                  </a:lnTo>
                  <a:lnTo>
                    <a:pt x="77" y="147"/>
                  </a:lnTo>
                  <a:lnTo>
                    <a:pt x="72" y="145"/>
                  </a:lnTo>
                  <a:lnTo>
                    <a:pt x="68" y="145"/>
                  </a:lnTo>
                  <a:lnTo>
                    <a:pt x="48" y="135"/>
                  </a:lnTo>
                  <a:lnTo>
                    <a:pt x="34" y="126"/>
                  </a:lnTo>
                  <a:lnTo>
                    <a:pt x="22" y="116"/>
                  </a:lnTo>
                  <a:lnTo>
                    <a:pt x="15" y="103"/>
                  </a:lnTo>
                  <a:lnTo>
                    <a:pt x="11" y="90"/>
                  </a:lnTo>
                  <a:lnTo>
                    <a:pt x="9" y="75"/>
                  </a:lnTo>
                  <a:lnTo>
                    <a:pt x="12" y="54"/>
                  </a:lnTo>
                  <a:lnTo>
                    <a:pt x="20" y="36"/>
                  </a:lnTo>
                  <a:lnTo>
                    <a:pt x="34" y="20"/>
                  </a:lnTo>
                  <a:lnTo>
                    <a:pt x="52" y="9"/>
                  </a:lnTo>
                  <a:lnTo>
                    <a:pt x="74" y="2"/>
                  </a:lnTo>
                  <a:lnTo>
                    <a:pt x="10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3" name="Freeform 126"/>
            <p:cNvSpPr>
              <a:spLocks/>
            </p:cNvSpPr>
            <p:nvPr/>
          </p:nvSpPr>
          <p:spPr bwMode="auto">
            <a:xfrm>
              <a:off x="3673" y="1235"/>
              <a:ext cx="172" cy="205"/>
            </a:xfrm>
            <a:custGeom>
              <a:avLst/>
              <a:gdLst>
                <a:gd name="T0" fmla="*/ 47 w 172"/>
                <a:gd name="T1" fmla="*/ 3 h 205"/>
                <a:gd name="T2" fmla="*/ 104 w 172"/>
                <a:gd name="T3" fmla="*/ 3 h 205"/>
                <a:gd name="T4" fmla="*/ 156 w 172"/>
                <a:gd name="T5" fmla="*/ 0 h 205"/>
                <a:gd name="T6" fmla="*/ 158 w 172"/>
                <a:gd name="T7" fmla="*/ 49 h 205"/>
                <a:gd name="T8" fmla="*/ 143 w 172"/>
                <a:gd name="T9" fmla="*/ 36 h 205"/>
                <a:gd name="T10" fmla="*/ 127 w 172"/>
                <a:gd name="T11" fmla="*/ 23 h 205"/>
                <a:gd name="T12" fmla="*/ 97 w 172"/>
                <a:gd name="T13" fmla="*/ 21 h 205"/>
                <a:gd name="T14" fmla="*/ 84 w 172"/>
                <a:gd name="T15" fmla="*/ 21 h 205"/>
                <a:gd name="T16" fmla="*/ 63 w 172"/>
                <a:gd name="T17" fmla="*/ 22 h 205"/>
                <a:gd name="T18" fmla="*/ 62 w 172"/>
                <a:gd name="T19" fmla="*/ 91 h 205"/>
                <a:gd name="T20" fmla="*/ 93 w 172"/>
                <a:gd name="T21" fmla="*/ 91 h 205"/>
                <a:gd name="T22" fmla="*/ 102 w 172"/>
                <a:gd name="T23" fmla="*/ 91 h 205"/>
                <a:gd name="T24" fmla="*/ 127 w 172"/>
                <a:gd name="T25" fmla="*/ 88 h 205"/>
                <a:gd name="T26" fmla="*/ 131 w 172"/>
                <a:gd name="T27" fmla="*/ 82 h 205"/>
                <a:gd name="T28" fmla="*/ 133 w 172"/>
                <a:gd name="T29" fmla="*/ 73 h 205"/>
                <a:gd name="T30" fmla="*/ 144 w 172"/>
                <a:gd name="T31" fmla="*/ 79 h 205"/>
                <a:gd name="T32" fmla="*/ 143 w 172"/>
                <a:gd name="T33" fmla="*/ 92 h 205"/>
                <a:gd name="T34" fmla="*/ 143 w 172"/>
                <a:gd name="T35" fmla="*/ 102 h 205"/>
                <a:gd name="T36" fmla="*/ 143 w 172"/>
                <a:gd name="T37" fmla="*/ 110 h 205"/>
                <a:gd name="T38" fmla="*/ 143 w 172"/>
                <a:gd name="T39" fmla="*/ 123 h 205"/>
                <a:gd name="T40" fmla="*/ 132 w 172"/>
                <a:gd name="T41" fmla="*/ 131 h 205"/>
                <a:gd name="T42" fmla="*/ 131 w 172"/>
                <a:gd name="T43" fmla="*/ 124 h 205"/>
                <a:gd name="T44" fmla="*/ 128 w 172"/>
                <a:gd name="T45" fmla="*/ 115 h 205"/>
                <a:gd name="T46" fmla="*/ 118 w 172"/>
                <a:gd name="T47" fmla="*/ 112 h 205"/>
                <a:gd name="T48" fmla="*/ 93 w 172"/>
                <a:gd name="T49" fmla="*/ 109 h 205"/>
                <a:gd name="T50" fmla="*/ 62 w 172"/>
                <a:gd name="T51" fmla="*/ 152 h 205"/>
                <a:gd name="T52" fmla="*/ 63 w 172"/>
                <a:gd name="T53" fmla="*/ 183 h 205"/>
                <a:gd name="T54" fmla="*/ 78 w 172"/>
                <a:gd name="T55" fmla="*/ 184 h 205"/>
                <a:gd name="T56" fmla="*/ 98 w 172"/>
                <a:gd name="T57" fmla="*/ 185 h 205"/>
                <a:gd name="T58" fmla="*/ 132 w 172"/>
                <a:gd name="T59" fmla="*/ 181 h 205"/>
                <a:gd name="T60" fmla="*/ 152 w 172"/>
                <a:gd name="T61" fmla="*/ 167 h 205"/>
                <a:gd name="T62" fmla="*/ 172 w 172"/>
                <a:gd name="T63" fmla="*/ 154 h 205"/>
                <a:gd name="T64" fmla="*/ 159 w 172"/>
                <a:gd name="T65" fmla="*/ 205 h 205"/>
                <a:gd name="T66" fmla="*/ 108 w 172"/>
                <a:gd name="T67" fmla="*/ 203 h 205"/>
                <a:gd name="T68" fmla="*/ 60 w 172"/>
                <a:gd name="T69" fmla="*/ 203 h 205"/>
                <a:gd name="T70" fmla="*/ 19 w 172"/>
                <a:gd name="T71" fmla="*/ 205 h 205"/>
                <a:gd name="T72" fmla="*/ 5 w 172"/>
                <a:gd name="T73" fmla="*/ 205 h 205"/>
                <a:gd name="T74" fmla="*/ 0 w 172"/>
                <a:gd name="T75" fmla="*/ 192 h 205"/>
                <a:gd name="T76" fmla="*/ 2 w 172"/>
                <a:gd name="T77" fmla="*/ 193 h 205"/>
                <a:gd name="T78" fmla="*/ 10 w 172"/>
                <a:gd name="T79" fmla="*/ 192 h 205"/>
                <a:gd name="T80" fmla="*/ 18 w 172"/>
                <a:gd name="T81" fmla="*/ 189 h 205"/>
                <a:gd name="T82" fmla="*/ 23 w 172"/>
                <a:gd name="T83" fmla="*/ 178 h 205"/>
                <a:gd name="T84" fmla="*/ 24 w 172"/>
                <a:gd name="T85" fmla="*/ 146 h 205"/>
                <a:gd name="T86" fmla="*/ 26 w 172"/>
                <a:gd name="T87" fmla="*/ 87 h 205"/>
                <a:gd name="T88" fmla="*/ 26 w 172"/>
                <a:gd name="T89" fmla="*/ 66 h 205"/>
                <a:gd name="T90" fmla="*/ 26 w 172"/>
                <a:gd name="T91" fmla="*/ 51 h 205"/>
                <a:gd name="T92" fmla="*/ 26 w 172"/>
                <a:gd name="T93" fmla="*/ 36 h 205"/>
                <a:gd name="T94" fmla="*/ 24 w 172"/>
                <a:gd name="T95" fmla="*/ 25 h 205"/>
                <a:gd name="T96" fmla="*/ 22 w 172"/>
                <a:gd name="T97" fmla="*/ 18 h 205"/>
                <a:gd name="T98" fmla="*/ 15 w 172"/>
                <a:gd name="T99" fmla="*/ 14 h 205"/>
                <a:gd name="T100" fmla="*/ 6 w 172"/>
                <a:gd name="T101" fmla="*/ 13 h 205"/>
                <a:gd name="T102" fmla="*/ 4 w 172"/>
                <a:gd name="T103" fmla="*/ 0 h 2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205"/>
                <a:gd name="T158" fmla="*/ 172 w 172"/>
                <a:gd name="T159" fmla="*/ 205 h 2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205">
                  <a:moveTo>
                    <a:pt x="4" y="0"/>
                  </a:moveTo>
                  <a:lnTo>
                    <a:pt x="47" y="3"/>
                  </a:lnTo>
                  <a:lnTo>
                    <a:pt x="80" y="3"/>
                  </a:lnTo>
                  <a:lnTo>
                    <a:pt x="104" y="3"/>
                  </a:lnTo>
                  <a:lnTo>
                    <a:pt x="123" y="3"/>
                  </a:lnTo>
                  <a:lnTo>
                    <a:pt x="156" y="0"/>
                  </a:lnTo>
                  <a:lnTo>
                    <a:pt x="157" y="25"/>
                  </a:lnTo>
                  <a:lnTo>
                    <a:pt x="158" y="49"/>
                  </a:lnTo>
                  <a:lnTo>
                    <a:pt x="146" y="52"/>
                  </a:lnTo>
                  <a:lnTo>
                    <a:pt x="143" y="36"/>
                  </a:lnTo>
                  <a:lnTo>
                    <a:pt x="135" y="27"/>
                  </a:lnTo>
                  <a:lnTo>
                    <a:pt x="127" y="23"/>
                  </a:lnTo>
                  <a:lnTo>
                    <a:pt x="114" y="22"/>
                  </a:lnTo>
                  <a:lnTo>
                    <a:pt x="97" y="21"/>
                  </a:lnTo>
                  <a:lnTo>
                    <a:pt x="92" y="21"/>
                  </a:lnTo>
                  <a:lnTo>
                    <a:pt x="84" y="21"/>
                  </a:lnTo>
                  <a:lnTo>
                    <a:pt x="75" y="21"/>
                  </a:lnTo>
                  <a:lnTo>
                    <a:pt x="63" y="22"/>
                  </a:lnTo>
                  <a:lnTo>
                    <a:pt x="63" y="58"/>
                  </a:lnTo>
                  <a:lnTo>
                    <a:pt x="62" y="91"/>
                  </a:lnTo>
                  <a:lnTo>
                    <a:pt x="87" y="91"/>
                  </a:lnTo>
                  <a:lnTo>
                    <a:pt x="93" y="91"/>
                  </a:lnTo>
                  <a:lnTo>
                    <a:pt x="98" y="91"/>
                  </a:lnTo>
                  <a:lnTo>
                    <a:pt x="102" y="91"/>
                  </a:lnTo>
                  <a:lnTo>
                    <a:pt x="118" y="91"/>
                  </a:lnTo>
                  <a:lnTo>
                    <a:pt x="127" y="88"/>
                  </a:lnTo>
                  <a:lnTo>
                    <a:pt x="130" y="86"/>
                  </a:lnTo>
                  <a:lnTo>
                    <a:pt x="131" y="82"/>
                  </a:lnTo>
                  <a:lnTo>
                    <a:pt x="132" y="78"/>
                  </a:lnTo>
                  <a:lnTo>
                    <a:pt x="133" y="73"/>
                  </a:lnTo>
                  <a:lnTo>
                    <a:pt x="144" y="74"/>
                  </a:lnTo>
                  <a:lnTo>
                    <a:pt x="144" y="79"/>
                  </a:lnTo>
                  <a:lnTo>
                    <a:pt x="143" y="84"/>
                  </a:lnTo>
                  <a:lnTo>
                    <a:pt x="143" y="92"/>
                  </a:lnTo>
                  <a:lnTo>
                    <a:pt x="143" y="99"/>
                  </a:lnTo>
                  <a:lnTo>
                    <a:pt x="143" y="102"/>
                  </a:lnTo>
                  <a:lnTo>
                    <a:pt x="143" y="106"/>
                  </a:lnTo>
                  <a:lnTo>
                    <a:pt x="143" y="110"/>
                  </a:lnTo>
                  <a:lnTo>
                    <a:pt x="143" y="117"/>
                  </a:lnTo>
                  <a:lnTo>
                    <a:pt x="143" y="123"/>
                  </a:lnTo>
                  <a:lnTo>
                    <a:pt x="144" y="131"/>
                  </a:lnTo>
                  <a:lnTo>
                    <a:pt x="132" y="131"/>
                  </a:lnTo>
                  <a:lnTo>
                    <a:pt x="132" y="130"/>
                  </a:lnTo>
                  <a:lnTo>
                    <a:pt x="131" y="124"/>
                  </a:lnTo>
                  <a:lnTo>
                    <a:pt x="130" y="119"/>
                  </a:lnTo>
                  <a:lnTo>
                    <a:pt x="128" y="115"/>
                  </a:lnTo>
                  <a:lnTo>
                    <a:pt x="124" y="113"/>
                  </a:lnTo>
                  <a:lnTo>
                    <a:pt x="118" y="112"/>
                  </a:lnTo>
                  <a:lnTo>
                    <a:pt x="108" y="109"/>
                  </a:lnTo>
                  <a:lnTo>
                    <a:pt x="93" y="109"/>
                  </a:lnTo>
                  <a:lnTo>
                    <a:pt x="62" y="109"/>
                  </a:lnTo>
                  <a:lnTo>
                    <a:pt x="62" y="152"/>
                  </a:lnTo>
                  <a:lnTo>
                    <a:pt x="62" y="166"/>
                  </a:lnTo>
                  <a:lnTo>
                    <a:pt x="63" y="183"/>
                  </a:lnTo>
                  <a:lnTo>
                    <a:pt x="70" y="184"/>
                  </a:lnTo>
                  <a:lnTo>
                    <a:pt x="78" y="184"/>
                  </a:lnTo>
                  <a:lnTo>
                    <a:pt x="88" y="185"/>
                  </a:lnTo>
                  <a:lnTo>
                    <a:pt x="98" y="185"/>
                  </a:lnTo>
                  <a:lnTo>
                    <a:pt x="118" y="184"/>
                  </a:lnTo>
                  <a:lnTo>
                    <a:pt x="132" y="181"/>
                  </a:lnTo>
                  <a:lnTo>
                    <a:pt x="141" y="178"/>
                  </a:lnTo>
                  <a:lnTo>
                    <a:pt x="152" y="167"/>
                  </a:lnTo>
                  <a:lnTo>
                    <a:pt x="159" y="150"/>
                  </a:lnTo>
                  <a:lnTo>
                    <a:pt x="172" y="154"/>
                  </a:lnTo>
                  <a:lnTo>
                    <a:pt x="165" y="180"/>
                  </a:lnTo>
                  <a:lnTo>
                    <a:pt x="159" y="205"/>
                  </a:lnTo>
                  <a:lnTo>
                    <a:pt x="130" y="203"/>
                  </a:lnTo>
                  <a:lnTo>
                    <a:pt x="108" y="203"/>
                  </a:lnTo>
                  <a:lnTo>
                    <a:pt x="74" y="203"/>
                  </a:lnTo>
                  <a:lnTo>
                    <a:pt x="60" y="203"/>
                  </a:lnTo>
                  <a:lnTo>
                    <a:pt x="43" y="203"/>
                  </a:lnTo>
                  <a:lnTo>
                    <a:pt x="19" y="205"/>
                  </a:lnTo>
                  <a:lnTo>
                    <a:pt x="12" y="205"/>
                  </a:lnTo>
                  <a:lnTo>
                    <a:pt x="5" y="205"/>
                  </a:lnTo>
                  <a:lnTo>
                    <a:pt x="0" y="205"/>
                  </a:lnTo>
                  <a:lnTo>
                    <a:pt x="0" y="192"/>
                  </a:lnTo>
                  <a:lnTo>
                    <a:pt x="1" y="193"/>
                  </a:lnTo>
                  <a:lnTo>
                    <a:pt x="2" y="193"/>
                  </a:lnTo>
                  <a:lnTo>
                    <a:pt x="5" y="193"/>
                  </a:lnTo>
                  <a:lnTo>
                    <a:pt x="10" y="192"/>
                  </a:lnTo>
                  <a:lnTo>
                    <a:pt x="15" y="190"/>
                  </a:lnTo>
                  <a:lnTo>
                    <a:pt x="18" y="189"/>
                  </a:lnTo>
                  <a:lnTo>
                    <a:pt x="21" y="185"/>
                  </a:lnTo>
                  <a:lnTo>
                    <a:pt x="23" y="178"/>
                  </a:lnTo>
                  <a:lnTo>
                    <a:pt x="24" y="165"/>
                  </a:lnTo>
                  <a:lnTo>
                    <a:pt x="24" y="146"/>
                  </a:lnTo>
                  <a:lnTo>
                    <a:pt x="24" y="119"/>
                  </a:lnTo>
                  <a:lnTo>
                    <a:pt x="26" y="87"/>
                  </a:lnTo>
                  <a:lnTo>
                    <a:pt x="26" y="80"/>
                  </a:lnTo>
                  <a:lnTo>
                    <a:pt x="26" y="66"/>
                  </a:lnTo>
                  <a:lnTo>
                    <a:pt x="26" y="57"/>
                  </a:lnTo>
                  <a:lnTo>
                    <a:pt x="26" y="51"/>
                  </a:lnTo>
                  <a:lnTo>
                    <a:pt x="26" y="43"/>
                  </a:lnTo>
                  <a:lnTo>
                    <a:pt x="26" y="36"/>
                  </a:lnTo>
                  <a:lnTo>
                    <a:pt x="26" y="30"/>
                  </a:lnTo>
                  <a:lnTo>
                    <a:pt x="24" y="25"/>
                  </a:lnTo>
                  <a:lnTo>
                    <a:pt x="23" y="21"/>
                  </a:lnTo>
                  <a:lnTo>
                    <a:pt x="22" y="18"/>
                  </a:lnTo>
                  <a:lnTo>
                    <a:pt x="19" y="17"/>
                  </a:lnTo>
                  <a:lnTo>
                    <a:pt x="15" y="14"/>
                  </a:lnTo>
                  <a:lnTo>
                    <a:pt x="12" y="14"/>
                  </a:lnTo>
                  <a:lnTo>
                    <a:pt x="6" y="13"/>
                  </a:lnTo>
                  <a:lnTo>
                    <a:pt x="4" y="13"/>
                  </a:lnTo>
                  <a:lnTo>
                    <a:pt x="4"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4" name="Freeform 127"/>
            <p:cNvSpPr>
              <a:spLocks noEditPoints="1"/>
            </p:cNvSpPr>
            <p:nvPr/>
          </p:nvSpPr>
          <p:spPr bwMode="auto">
            <a:xfrm>
              <a:off x="3864" y="1236"/>
              <a:ext cx="197" cy="206"/>
            </a:xfrm>
            <a:custGeom>
              <a:avLst/>
              <a:gdLst>
                <a:gd name="T0" fmla="*/ 75 w 198"/>
                <a:gd name="T1" fmla="*/ 19 h 206"/>
                <a:gd name="T2" fmla="*/ 66 w 198"/>
                <a:gd name="T3" fmla="*/ 20 h 206"/>
                <a:gd name="T4" fmla="*/ 61 w 198"/>
                <a:gd name="T5" fmla="*/ 54 h 206"/>
                <a:gd name="T6" fmla="*/ 61 w 198"/>
                <a:gd name="T7" fmla="*/ 101 h 206"/>
                <a:gd name="T8" fmla="*/ 72 w 198"/>
                <a:gd name="T9" fmla="*/ 101 h 206"/>
                <a:gd name="T10" fmla="*/ 81 w 198"/>
                <a:gd name="T11" fmla="*/ 103 h 206"/>
                <a:gd name="T12" fmla="*/ 99 w 198"/>
                <a:gd name="T13" fmla="*/ 101 h 206"/>
                <a:gd name="T14" fmla="*/ 99 w 198"/>
                <a:gd name="T15" fmla="*/ 90 h 206"/>
                <a:gd name="T16" fmla="*/ 105 w 198"/>
                <a:gd name="T17" fmla="*/ 72 h 206"/>
                <a:gd name="T18" fmla="*/ 104 w 198"/>
                <a:gd name="T19" fmla="*/ 43 h 206"/>
                <a:gd name="T20" fmla="*/ 98 w 198"/>
                <a:gd name="T21" fmla="*/ 22 h 206"/>
                <a:gd name="T22" fmla="*/ 2 w 198"/>
                <a:gd name="T23" fmla="*/ 0 h 206"/>
                <a:gd name="T24" fmla="*/ 25 w 198"/>
                <a:gd name="T25" fmla="*/ 2 h 206"/>
                <a:gd name="T26" fmla="*/ 42 w 198"/>
                <a:gd name="T27" fmla="*/ 2 h 206"/>
                <a:gd name="T28" fmla="*/ 67 w 198"/>
                <a:gd name="T29" fmla="*/ 0 h 206"/>
                <a:gd name="T30" fmla="*/ 84 w 198"/>
                <a:gd name="T31" fmla="*/ 0 h 206"/>
                <a:gd name="T32" fmla="*/ 99 w 198"/>
                <a:gd name="T33" fmla="*/ 2 h 206"/>
                <a:gd name="T34" fmla="*/ 125 w 198"/>
                <a:gd name="T35" fmla="*/ 15 h 206"/>
                <a:gd name="T36" fmla="*/ 143 w 198"/>
                <a:gd name="T37" fmla="*/ 39 h 206"/>
                <a:gd name="T38" fmla="*/ 142 w 198"/>
                <a:gd name="T39" fmla="*/ 70 h 206"/>
                <a:gd name="T40" fmla="*/ 122 w 198"/>
                <a:gd name="T41" fmla="*/ 96 h 206"/>
                <a:gd name="T42" fmla="*/ 133 w 198"/>
                <a:gd name="T43" fmla="*/ 145 h 206"/>
                <a:gd name="T44" fmla="*/ 153 w 198"/>
                <a:gd name="T45" fmla="*/ 178 h 206"/>
                <a:gd name="T46" fmla="*/ 166 w 198"/>
                <a:gd name="T47" fmla="*/ 189 h 206"/>
                <a:gd name="T48" fmla="*/ 179 w 198"/>
                <a:gd name="T49" fmla="*/ 193 h 206"/>
                <a:gd name="T50" fmla="*/ 182 w 198"/>
                <a:gd name="T51" fmla="*/ 193 h 206"/>
                <a:gd name="T52" fmla="*/ 174 w 198"/>
                <a:gd name="T53" fmla="*/ 205 h 206"/>
                <a:gd name="T54" fmla="*/ 163 w 198"/>
                <a:gd name="T55" fmla="*/ 206 h 206"/>
                <a:gd name="T56" fmla="*/ 142 w 198"/>
                <a:gd name="T57" fmla="*/ 205 h 206"/>
                <a:gd name="T58" fmla="*/ 125 w 198"/>
                <a:gd name="T59" fmla="*/ 200 h 206"/>
                <a:gd name="T60" fmla="*/ 115 w 198"/>
                <a:gd name="T61" fmla="*/ 189 h 206"/>
                <a:gd name="T62" fmla="*/ 104 w 198"/>
                <a:gd name="T63" fmla="*/ 174 h 206"/>
                <a:gd name="T64" fmla="*/ 99 w 198"/>
                <a:gd name="T65" fmla="*/ 138 h 206"/>
                <a:gd name="T66" fmla="*/ 80 w 198"/>
                <a:gd name="T67" fmla="*/ 120 h 206"/>
                <a:gd name="T68" fmla="*/ 61 w 198"/>
                <a:gd name="T69" fmla="*/ 120 h 206"/>
                <a:gd name="T70" fmla="*/ 61 w 198"/>
                <a:gd name="T71" fmla="*/ 171 h 206"/>
                <a:gd name="T72" fmla="*/ 64 w 198"/>
                <a:gd name="T73" fmla="*/ 186 h 206"/>
                <a:gd name="T74" fmla="*/ 71 w 198"/>
                <a:gd name="T75" fmla="*/ 189 h 206"/>
                <a:gd name="T76" fmla="*/ 80 w 198"/>
                <a:gd name="T77" fmla="*/ 191 h 206"/>
                <a:gd name="T78" fmla="*/ 84 w 198"/>
                <a:gd name="T79" fmla="*/ 204 h 206"/>
                <a:gd name="T80" fmla="*/ 38 w 198"/>
                <a:gd name="T81" fmla="*/ 202 h 206"/>
                <a:gd name="T82" fmla="*/ 28 w 198"/>
                <a:gd name="T83" fmla="*/ 202 h 206"/>
                <a:gd name="T84" fmla="*/ 0 w 198"/>
                <a:gd name="T85" fmla="*/ 204 h 206"/>
                <a:gd name="T86" fmla="*/ 1 w 198"/>
                <a:gd name="T87" fmla="*/ 192 h 206"/>
                <a:gd name="T88" fmla="*/ 10 w 198"/>
                <a:gd name="T89" fmla="*/ 191 h 206"/>
                <a:gd name="T90" fmla="*/ 18 w 198"/>
                <a:gd name="T91" fmla="*/ 187 h 206"/>
                <a:gd name="T92" fmla="*/ 22 w 198"/>
                <a:gd name="T93" fmla="*/ 177 h 206"/>
                <a:gd name="T94" fmla="*/ 23 w 198"/>
                <a:gd name="T95" fmla="*/ 143 h 206"/>
                <a:gd name="T96" fmla="*/ 24 w 198"/>
                <a:gd name="T97" fmla="*/ 86 h 206"/>
                <a:gd name="T98" fmla="*/ 24 w 198"/>
                <a:gd name="T99" fmla="*/ 42 h 206"/>
                <a:gd name="T100" fmla="*/ 20 w 198"/>
                <a:gd name="T101" fmla="*/ 17 h 206"/>
                <a:gd name="T102" fmla="*/ 14 w 198"/>
                <a:gd name="T103" fmla="*/ 13 h 206"/>
                <a:gd name="T104" fmla="*/ 5 w 198"/>
                <a:gd name="T105" fmla="*/ 12 h 206"/>
                <a:gd name="T106" fmla="*/ 2 w 198"/>
                <a:gd name="T107" fmla="*/ 0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8"/>
                <a:gd name="T163" fmla="*/ 0 h 206"/>
                <a:gd name="T164" fmla="*/ 198 w 198"/>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8" h="206">
                  <a:moveTo>
                    <a:pt x="81" y="19"/>
                  </a:moveTo>
                  <a:lnTo>
                    <a:pt x="75" y="19"/>
                  </a:lnTo>
                  <a:lnTo>
                    <a:pt x="70" y="20"/>
                  </a:lnTo>
                  <a:lnTo>
                    <a:pt x="66" y="20"/>
                  </a:lnTo>
                  <a:lnTo>
                    <a:pt x="61" y="21"/>
                  </a:lnTo>
                  <a:lnTo>
                    <a:pt x="61" y="54"/>
                  </a:lnTo>
                  <a:lnTo>
                    <a:pt x="61" y="74"/>
                  </a:lnTo>
                  <a:lnTo>
                    <a:pt x="61" y="101"/>
                  </a:lnTo>
                  <a:lnTo>
                    <a:pt x="67" y="101"/>
                  </a:lnTo>
                  <a:lnTo>
                    <a:pt x="72" y="101"/>
                  </a:lnTo>
                  <a:lnTo>
                    <a:pt x="77" y="103"/>
                  </a:lnTo>
                  <a:lnTo>
                    <a:pt x="81" y="103"/>
                  </a:lnTo>
                  <a:lnTo>
                    <a:pt x="90" y="101"/>
                  </a:lnTo>
                  <a:lnTo>
                    <a:pt x="101" y="101"/>
                  </a:lnTo>
                  <a:lnTo>
                    <a:pt x="107" y="96"/>
                  </a:lnTo>
                  <a:lnTo>
                    <a:pt x="114" y="90"/>
                  </a:lnTo>
                  <a:lnTo>
                    <a:pt x="118" y="83"/>
                  </a:lnTo>
                  <a:lnTo>
                    <a:pt x="121" y="72"/>
                  </a:lnTo>
                  <a:lnTo>
                    <a:pt x="123" y="59"/>
                  </a:lnTo>
                  <a:lnTo>
                    <a:pt x="120" y="43"/>
                  </a:lnTo>
                  <a:lnTo>
                    <a:pt x="111" y="30"/>
                  </a:lnTo>
                  <a:lnTo>
                    <a:pt x="98" y="22"/>
                  </a:lnTo>
                  <a:lnTo>
                    <a:pt x="81" y="19"/>
                  </a:lnTo>
                  <a:close/>
                  <a:moveTo>
                    <a:pt x="2" y="0"/>
                  </a:moveTo>
                  <a:lnTo>
                    <a:pt x="15" y="0"/>
                  </a:lnTo>
                  <a:lnTo>
                    <a:pt x="25" y="2"/>
                  </a:lnTo>
                  <a:lnTo>
                    <a:pt x="35" y="2"/>
                  </a:lnTo>
                  <a:lnTo>
                    <a:pt x="42" y="2"/>
                  </a:lnTo>
                  <a:lnTo>
                    <a:pt x="54" y="2"/>
                  </a:lnTo>
                  <a:lnTo>
                    <a:pt x="67" y="0"/>
                  </a:lnTo>
                  <a:lnTo>
                    <a:pt x="76" y="0"/>
                  </a:lnTo>
                  <a:lnTo>
                    <a:pt x="84" y="0"/>
                  </a:lnTo>
                  <a:lnTo>
                    <a:pt x="88" y="0"/>
                  </a:lnTo>
                  <a:lnTo>
                    <a:pt x="109" y="2"/>
                  </a:lnTo>
                  <a:lnTo>
                    <a:pt x="127" y="7"/>
                  </a:lnTo>
                  <a:lnTo>
                    <a:pt x="141" y="15"/>
                  </a:lnTo>
                  <a:lnTo>
                    <a:pt x="153" y="26"/>
                  </a:lnTo>
                  <a:lnTo>
                    <a:pt x="159" y="39"/>
                  </a:lnTo>
                  <a:lnTo>
                    <a:pt x="160" y="55"/>
                  </a:lnTo>
                  <a:lnTo>
                    <a:pt x="158" y="70"/>
                  </a:lnTo>
                  <a:lnTo>
                    <a:pt x="151" y="85"/>
                  </a:lnTo>
                  <a:lnTo>
                    <a:pt x="138" y="96"/>
                  </a:lnTo>
                  <a:lnTo>
                    <a:pt x="121" y="107"/>
                  </a:lnTo>
                  <a:lnTo>
                    <a:pt x="149" y="145"/>
                  </a:lnTo>
                  <a:lnTo>
                    <a:pt x="160" y="164"/>
                  </a:lnTo>
                  <a:lnTo>
                    <a:pt x="169" y="178"/>
                  </a:lnTo>
                  <a:lnTo>
                    <a:pt x="176" y="186"/>
                  </a:lnTo>
                  <a:lnTo>
                    <a:pt x="182" y="189"/>
                  </a:lnTo>
                  <a:lnTo>
                    <a:pt x="189" y="192"/>
                  </a:lnTo>
                  <a:lnTo>
                    <a:pt x="195" y="193"/>
                  </a:lnTo>
                  <a:lnTo>
                    <a:pt x="197" y="193"/>
                  </a:lnTo>
                  <a:lnTo>
                    <a:pt x="198" y="193"/>
                  </a:lnTo>
                  <a:lnTo>
                    <a:pt x="198" y="205"/>
                  </a:lnTo>
                  <a:lnTo>
                    <a:pt x="190" y="205"/>
                  </a:lnTo>
                  <a:lnTo>
                    <a:pt x="184" y="206"/>
                  </a:lnTo>
                  <a:lnTo>
                    <a:pt x="179" y="206"/>
                  </a:lnTo>
                  <a:lnTo>
                    <a:pt x="173" y="206"/>
                  </a:lnTo>
                  <a:lnTo>
                    <a:pt x="158" y="205"/>
                  </a:lnTo>
                  <a:lnTo>
                    <a:pt x="147" y="202"/>
                  </a:lnTo>
                  <a:lnTo>
                    <a:pt x="141" y="200"/>
                  </a:lnTo>
                  <a:lnTo>
                    <a:pt x="136" y="195"/>
                  </a:lnTo>
                  <a:lnTo>
                    <a:pt x="131" y="189"/>
                  </a:lnTo>
                  <a:lnTo>
                    <a:pt x="127" y="184"/>
                  </a:lnTo>
                  <a:lnTo>
                    <a:pt x="120" y="174"/>
                  </a:lnTo>
                  <a:lnTo>
                    <a:pt x="112" y="161"/>
                  </a:lnTo>
                  <a:lnTo>
                    <a:pt x="99" y="138"/>
                  </a:lnTo>
                  <a:lnTo>
                    <a:pt x="88" y="120"/>
                  </a:lnTo>
                  <a:lnTo>
                    <a:pt x="80" y="120"/>
                  </a:lnTo>
                  <a:lnTo>
                    <a:pt x="73" y="120"/>
                  </a:lnTo>
                  <a:lnTo>
                    <a:pt x="61" y="120"/>
                  </a:lnTo>
                  <a:lnTo>
                    <a:pt x="61" y="158"/>
                  </a:lnTo>
                  <a:lnTo>
                    <a:pt x="61" y="171"/>
                  </a:lnTo>
                  <a:lnTo>
                    <a:pt x="62" y="180"/>
                  </a:lnTo>
                  <a:lnTo>
                    <a:pt x="64" y="186"/>
                  </a:lnTo>
                  <a:lnTo>
                    <a:pt x="67" y="188"/>
                  </a:lnTo>
                  <a:lnTo>
                    <a:pt x="71" y="189"/>
                  </a:lnTo>
                  <a:lnTo>
                    <a:pt x="75" y="191"/>
                  </a:lnTo>
                  <a:lnTo>
                    <a:pt x="80" y="191"/>
                  </a:lnTo>
                  <a:lnTo>
                    <a:pt x="84" y="191"/>
                  </a:lnTo>
                  <a:lnTo>
                    <a:pt x="84" y="204"/>
                  </a:lnTo>
                  <a:lnTo>
                    <a:pt x="62" y="202"/>
                  </a:lnTo>
                  <a:lnTo>
                    <a:pt x="38" y="202"/>
                  </a:lnTo>
                  <a:lnTo>
                    <a:pt x="35" y="202"/>
                  </a:lnTo>
                  <a:lnTo>
                    <a:pt x="28" y="202"/>
                  </a:lnTo>
                  <a:lnTo>
                    <a:pt x="16" y="204"/>
                  </a:lnTo>
                  <a:lnTo>
                    <a:pt x="0" y="204"/>
                  </a:lnTo>
                  <a:lnTo>
                    <a:pt x="0" y="191"/>
                  </a:lnTo>
                  <a:lnTo>
                    <a:pt x="1" y="192"/>
                  </a:lnTo>
                  <a:lnTo>
                    <a:pt x="5" y="192"/>
                  </a:lnTo>
                  <a:lnTo>
                    <a:pt x="10" y="191"/>
                  </a:lnTo>
                  <a:lnTo>
                    <a:pt x="14" y="189"/>
                  </a:lnTo>
                  <a:lnTo>
                    <a:pt x="18" y="187"/>
                  </a:lnTo>
                  <a:lnTo>
                    <a:pt x="19" y="184"/>
                  </a:lnTo>
                  <a:lnTo>
                    <a:pt x="22" y="177"/>
                  </a:lnTo>
                  <a:lnTo>
                    <a:pt x="23" y="162"/>
                  </a:lnTo>
                  <a:lnTo>
                    <a:pt x="23" y="143"/>
                  </a:lnTo>
                  <a:lnTo>
                    <a:pt x="23" y="117"/>
                  </a:lnTo>
                  <a:lnTo>
                    <a:pt x="24" y="86"/>
                  </a:lnTo>
                  <a:lnTo>
                    <a:pt x="24" y="65"/>
                  </a:lnTo>
                  <a:lnTo>
                    <a:pt x="24" y="42"/>
                  </a:lnTo>
                  <a:lnTo>
                    <a:pt x="23" y="26"/>
                  </a:lnTo>
                  <a:lnTo>
                    <a:pt x="20" y="17"/>
                  </a:lnTo>
                  <a:lnTo>
                    <a:pt x="18" y="16"/>
                  </a:lnTo>
                  <a:lnTo>
                    <a:pt x="14" y="13"/>
                  </a:lnTo>
                  <a:lnTo>
                    <a:pt x="10" y="13"/>
                  </a:lnTo>
                  <a:lnTo>
                    <a:pt x="5" y="12"/>
                  </a:lnTo>
                  <a:lnTo>
                    <a:pt x="2" y="12"/>
                  </a:lnTo>
                  <a:lnTo>
                    <a:pt x="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5" name="Freeform 128"/>
            <p:cNvSpPr>
              <a:spLocks/>
            </p:cNvSpPr>
            <p:nvPr/>
          </p:nvSpPr>
          <p:spPr bwMode="auto">
            <a:xfrm>
              <a:off x="4044" y="1236"/>
              <a:ext cx="210" cy="206"/>
            </a:xfrm>
            <a:custGeom>
              <a:avLst/>
              <a:gdLst>
                <a:gd name="T0" fmla="*/ 5 w 210"/>
                <a:gd name="T1" fmla="*/ 0 h 206"/>
                <a:gd name="T2" fmla="*/ 30 w 210"/>
                <a:gd name="T3" fmla="*/ 2 h 206"/>
                <a:gd name="T4" fmla="*/ 54 w 210"/>
                <a:gd name="T5" fmla="*/ 2 h 206"/>
                <a:gd name="T6" fmla="*/ 83 w 210"/>
                <a:gd name="T7" fmla="*/ 0 h 206"/>
                <a:gd name="T8" fmla="*/ 87 w 210"/>
                <a:gd name="T9" fmla="*/ 12 h 206"/>
                <a:gd name="T10" fmla="*/ 76 w 210"/>
                <a:gd name="T11" fmla="*/ 13 h 206"/>
                <a:gd name="T12" fmla="*/ 70 w 210"/>
                <a:gd name="T13" fmla="*/ 15 h 206"/>
                <a:gd name="T14" fmla="*/ 66 w 210"/>
                <a:gd name="T15" fmla="*/ 21 h 206"/>
                <a:gd name="T16" fmla="*/ 66 w 210"/>
                <a:gd name="T17" fmla="*/ 28 h 206"/>
                <a:gd name="T18" fmla="*/ 67 w 210"/>
                <a:gd name="T19" fmla="*/ 35 h 206"/>
                <a:gd name="T20" fmla="*/ 71 w 210"/>
                <a:gd name="T21" fmla="*/ 44 h 206"/>
                <a:gd name="T22" fmla="*/ 111 w 210"/>
                <a:gd name="T23" fmla="*/ 158 h 206"/>
                <a:gd name="T24" fmla="*/ 137 w 210"/>
                <a:gd name="T25" fmla="*/ 90 h 206"/>
                <a:gd name="T26" fmla="*/ 153 w 210"/>
                <a:gd name="T27" fmla="*/ 44 h 206"/>
                <a:gd name="T28" fmla="*/ 158 w 210"/>
                <a:gd name="T29" fmla="*/ 24 h 206"/>
                <a:gd name="T30" fmla="*/ 157 w 210"/>
                <a:gd name="T31" fmla="*/ 17 h 206"/>
                <a:gd name="T32" fmla="*/ 150 w 210"/>
                <a:gd name="T33" fmla="*/ 13 h 206"/>
                <a:gd name="T34" fmla="*/ 139 w 210"/>
                <a:gd name="T35" fmla="*/ 12 h 206"/>
                <a:gd name="T36" fmla="*/ 141 w 210"/>
                <a:gd name="T37" fmla="*/ 0 h 206"/>
                <a:gd name="T38" fmla="*/ 162 w 210"/>
                <a:gd name="T39" fmla="*/ 2 h 206"/>
                <a:gd name="T40" fmla="*/ 184 w 210"/>
                <a:gd name="T41" fmla="*/ 2 h 206"/>
                <a:gd name="T42" fmla="*/ 206 w 210"/>
                <a:gd name="T43" fmla="*/ 0 h 206"/>
                <a:gd name="T44" fmla="*/ 210 w 210"/>
                <a:gd name="T45" fmla="*/ 13 h 206"/>
                <a:gd name="T46" fmla="*/ 201 w 210"/>
                <a:gd name="T47" fmla="*/ 13 h 206"/>
                <a:gd name="T48" fmla="*/ 193 w 210"/>
                <a:gd name="T49" fmla="*/ 16 h 206"/>
                <a:gd name="T50" fmla="*/ 183 w 210"/>
                <a:gd name="T51" fmla="*/ 34 h 206"/>
                <a:gd name="T52" fmla="*/ 171 w 210"/>
                <a:gd name="T53" fmla="*/ 64 h 206"/>
                <a:gd name="T54" fmla="*/ 154 w 210"/>
                <a:gd name="T55" fmla="*/ 104 h 206"/>
                <a:gd name="T56" fmla="*/ 133 w 210"/>
                <a:gd name="T57" fmla="*/ 155 h 206"/>
                <a:gd name="T58" fmla="*/ 121 w 210"/>
                <a:gd name="T59" fmla="*/ 189 h 206"/>
                <a:gd name="T60" fmla="*/ 115 w 210"/>
                <a:gd name="T61" fmla="*/ 206 h 206"/>
                <a:gd name="T62" fmla="*/ 85 w 210"/>
                <a:gd name="T63" fmla="*/ 202 h 206"/>
                <a:gd name="T64" fmla="*/ 78 w 210"/>
                <a:gd name="T65" fmla="*/ 177 h 206"/>
                <a:gd name="T66" fmla="*/ 54 w 210"/>
                <a:gd name="T67" fmla="*/ 108 h 206"/>
                <a:gd name="T68" fmla="*/ 32 w 210"/>
                <a:gd name="T69" fmla="*/ 51 h 206"/>
                <a:gd name="T70" fmla="*/ 22 w 210"/>
                <a:gd name="T71" fmla="*/ 26 h 206"/>
                <a:gd name="T72" fmla="*/ 2 w 210"/>
                <a:gd name="T73" fmla="*/ 12 h 206"/>
                <a:gd name="T74" fmla="*/ 0 w 210"/>
                <a:gd name="T75" fmla="*/ 12 h 206"/>
                <a:gd name="T76" fmla="*/ 0 w 210"/>
                <a:gd name="T77" fmla="*/ 0 h 2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0"/>
                <a:gd name="T118" fmla="*/ 0 h 206"/>
                <a:gd name="T119" fmla="*/ 210 w 210"/>
                <a:gd name="T120" fmla="*/ 206 h 2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0" h="206">
                  <a:moveTo>
                    <a:pt x="0" y="0"/>
                  </a:moveTo>
                  <a:lnTo>
                    <a:pt x="5" y="0"/>
                  </a:lnTo>
                  <a:lnTo>
                    <a:pt x="13" y="0"/>
                  </a:lnTo>
                  <a:lnTo>
                    <a:pt x="30" y="2"/>
                  </a:lnTo>
                  <a:lnTo>
                    <a:pt x="41" y="2"/>
                  </a:lnTo>
                  <a:lnTo>
                    <a:pt x="54" y="2"/>
                  </a:lnTo>
                  <a:lnTo>
                    <a:pt x="76" y="0"/>
                  </a:lnTo>
                  <a:lnTo>
                    <a:pt x="83" y="0"/>
                  </a:lnTo>
                  <a:lnTo>
                    <a:pt x="87" y="0"/>
                  </a:lnTo>
                  <a:lnTo>
                    <a:pt x="87" y="12"/>
                  </a:lnTo>
                  <a:lnTo>
                    <a:pt x="80" y="12"/>
                  </a:lnTo>
                  <a:lnTo>
                    <a:pt x="76" y="13"/>
                  </a:lnTo>
                  <a:lnTo>
                    <a:pt x="73" y="15"/>
                  </a:lnTo>
                  <a:lnTo>
                    <a:pt x="70" y="15"/>
                  </a:lnTo>
                  <a:lnTo>
                    <a:pt x="67" y="17"/>
                  </a:lnTo>
                  <a:lnTo>
                    <a:pt x="66" y="21"/>
                  </a:lnTo>
                  <a:lnTo>
                    <a:pt x="66" y="25"/>
                  </a:lnTo>
                  <a:lnTo>
                    <a:pt x="66" y="28"/>
                  </a:lnTo>
                  <a:lnTo>
                    <a:pt x="67" y="32"/>
                  </a:lnTo>
                  <a:lnTo>
                    <a:pt x="67" y="35"/>
                  </a:lnTo>
                  <a:lnTo>
                    <a:pt x="69" y="39"/>
                  </a:lnTo>
                  <a:lnTo>
                    <a:pt x="71" y="44"/>
                  </a:lnTo>
                  <a:lnTo>
                    <a:pt x="110" y="161"/>
                  </a:lnTo>
                  <a:lnTo>
                    <a:pt x="111" y="158"/>
                  </a:lnTo>
                  <a:lnTo>
                    <a:pt x="126" y="121"/>
                  </a:lnTo>
                  <a:lnTo>
                    <a:pt x="137" y="90"/>
                  </a:lnTo>
                  <a:lnTo>
                    <a:pt x="146" y="64"/>
                  </a:lnTo>
                  <a:lnTo>
                    <a:pt x="153" y="44"/>
                  </a:lnTo>
                  <a:lnTo>
                    <a:pt x="157" y="32"/>
                  </a:lnTo>
                  <a:lnTo>
                    <a:pt x="158" y="24"/>
                  </a:lnTo>
                  <a:lnTo>
                    <a:pt x="158" y="20"/>
                  </a:lnTo>
                  <a:lnTo>
                    <a:pt x="157" y="17"/>
                  </a:lnTo>
                  <a:lnTo>
                    <a:pt x="154" y="15"/>
                  </a:lnTo>
                  <a:lnTo>
                    <a:pt x="150" y="13"/>
                  </a:lnTo>
                  <a:lnTo>
                    <a:pt x="145" y="12"/>
                  </a:lnTo>
                  <a:lnTo>
                    <a:pt x="139" y="12"/>
                  </a:lnTo>
                  <a:lnTo>
                    <a:pt x="139" y="0"/>
                  </a:lnTo>
                  <a:lnTo>
                    <a:pt x="141" y="0"/>
                  </a:lnTo>
                  <a:lnTo>
                    <a:pt x="145" y="0"/>
                  </a:lnTo>
                  <a:lnTo>
                    <a:pt x="162" y="2"/>
                  </a:lnTo>
                  <a:lnTo>
                    <a:pt x="174" y="2"/>
                  </a:lnTo>
                  <a:lnTo>
                    <a:pt x="184" y="2"/>
                  </a:lnTo>
                  <a:lnTo>
                    <a:pt x="201" y="0"/>
                  </a:lnTo>
                  <a:lnTo>
                    <a:pt x="206" y="0"/>
                  </a:lnTo>
                  <a:lnTo>
                    <a:pt x="210" y="0"/>
                  </a:lnTo>
                  <a:lnTo>
                    <a:pt x="210" y="13"/>
                  </a:lnTo>
                  <a:lnTo>
                    <a:pt x="205" y="13"/>
                  </a:lnTo>
                  <a:lnTo>
                    <a:pt x="201" y="13"/>
                  </a:lnTo>
                  <a:lnTo>
                    <a:pt x="197" y="15"/>
                  </a:lnTo>
                  <a:lnTo>
                    <a:pt x="193" y="16"/>
                  </a:lnTo>
                  <a:lnTo>
                    <a:pt x="189" y="21"/>
                  </a:lnTo>
                  <a:lnTo>
                    <a:pt x="183" y="34"/>
                  </a:lnTo>
                  <a:lnTo>
                    <a:pt x="175" y="51"/>
                  </a:lnTo>
                  <a:lnTo>
                    <a:pt x="171" y="64"/>
                  </a:lnTo>
                  <a:lnTo>
                    <a:pt x="167" y="73"/>
                  </a:lnTo>
                  <a:lnTo>
                    <a:pt x="154" y="104"/>
                  </a:lnTo>
                  <a:lnTo>
                    <a:pt x="143" y="133"/>
                  </a:lnTo>
                  <a:lnTo>
                    <a:pt x="133" y="155"/>
                  </a:lnTo>
                  <a:lnTo>
                    <a:pt x="127" y="173"/>
                  </a:lnTo>
                  <a:lnTo>
                    <a:pt x="121" y="189"/>
                  </a:lnTo>
                  <a:lnTo>
                    <a:pt x="117" y="201"/>
                  </a:lnTo>
                  <a:lnTo>
                    <a:pt x="115" y="206"/>
                  </a:lnTo>
                  <a:lnTo>
                    <a:pt x="87" y="206"/>
                  </a:lnTo>
                  <a:lnTo>
                    <a:pt x="85" y="202"/>
                  </a:lnTo>
                  <a:lnTo>
                    <a:pt x="83" y="192"/>
                  </a:lnTo>
                  <a:lnTo>
                    <a:pt x="78" y="177"/>
                  </a:lnTo>
                  <a:lnTo>
                    <a:pt x="71" y="157"/>
                  </a:lnTo>
                  <a:lnTo>
                    <a:pt x="54" y="108"/>
                  </a:lnTo>
                  <a:lnTo>
                    <a:pt x="34" y="54"/>
                  </a:lnTo>
                  <a:lnTo>
                    <a:pt x="32" y="51"/>
                  </a:lnTo>
                  <a:lnTo>
                    <a:pt x="31" y="46"/>
                  </a:lnTo>
                  <a:lnTo>
                    <a:pt x="22" y="26"/>
                  </a:lnTo>
                  <a:lnTo>
                    <a:pt x="13" y="16"/>
                  </a:lnTo>
                  <a:lnTo>
                    <a:pt x="2" y="12"/>
                  </a:lnTo>
                  <a:lnTo>
                    <a:pt x="1" y="12"/>
                  </a:lnTo>
                  <a:lnTo>
                    <a:pt x="0" y="12"/>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6" name="Freeform 129"/>
            <p:cNvSpPr>
              <a:spLocks/>
            </p:cNvSpPr>
            <p:nvPr/>
          </p:nvSpPr>
          <p:spPr bwMode="auto">
            <a:xfrm>
              <a:off x="4264" y="1236"/>
              <a:ext cx="91" cy="204"/>
            </a:xfrm>
            <a:custGeom>
              <a:avLst/>
              <a:gdLst>
                <a:gd name="T0" fmla="*/ 26 w 91"/>
                <a:gd name="T1" fmla="*/ 2 h 204"/>
                <a:gd name="T2" fmla="*/ 46 w 91"/>
                <a:gd name="T3" fmla="*/ 2 h 204"/>
                <a:gd name="T4" fmla="*/ 65 w 91"/>
                <a:gd name="T5" fmla="*/ 2 h 204"/>
                <a:gd name="T6" fmla="*/ 90 w 91"/>
                <a:gd name="T7" fmla="*/ 13 h 204"/>
                <a:gd name="T8" fmla="*/ 81 w 91"/>
                <a:gd name="T9" fmla="*/ 13 h 204"/>
                <a:gd name="T10" fmla="*/ 73 w 91"/>
                <a:gd name="T11" fmla="*/ 15 h 204"/>
                <a:gd name="T12" fmla="*/ 69 w 91"/>
                <a:gd name="T13" fmla="*/ 19 h 204"/>
                <a:gd name="T14" fmla="*/ 67 w 91"/>
                <a:gd name="T15" fmla="*/ 26 h 204"/>
                <a:gd name="T16" fmla="*/ 65 w 91"/>
                <a:gd name="T17" fmla="*/ 39 h 204"/>
                <a:gd name="T18" fmla="*/ 65 w 91"/>
                <a:gd name="T19" fmla="*/ 66 h 204"/>
                <a:gd name="T20" fmla="*/ 64 w 91"/>
                <a:gd name="T21" fmla="*/ 145 h 204"/>
                <a:gd name="T22" fmla="*/ 65 w 91"/>
                <a:gd name="T23" fmla="*/ 173 h 204"/>
                <a:gd name="T24" fmla="*/ 67 w 91"/>
                <a:gd name="T25" fmla="*/ 182 h 204"/>
                <a:gd name="T26" fmla="*/ 70 w 91"/>
                <a:gd name="T27" fmla="*/ 187 h 204"/>
                <a:gd name="T28" fmla="*/ 78 w 91"/>
                <a:gd name="T29" fmla="*/ 191 h 204"/>
                <a:gd name="T30" fmla="*/ 87 w 91"/>
                <a:gd name="T31" fmla="*/ 191 h 204"/>
                <a:gd name="T32" fmla="*/ 91 w 91"/>
                <a:gd name="T33" fmla="*/ 204 h 204"/>
                <a:gd name="T34" fmla="*/ 55 w 91"/>
                <a:gd name="T35" fmla="*/ 202 h 204"/>
                <a:gd name="T36" fmla="*/ 37 w 91"/>
                <a:gd name="T37" fmla="*/ 202 h 204"/>
                <a:gd name="T38" fmla="*/ 0 w 91"/>
                <a:gd name="T39" fmla="*/ 204 h 204"/>
                <a:gd name="T40" fmla="*/ 3 w 91"/>
                <a:gd name="T41" fmla="*/ 191 h 204"/>
                <a:gd name="T42" fmla="*/ 13 w 91"/>
                <a:gd name="T43" fmla="*/ 191 h 204"/>
                <a:gd name="T44" fmla="*/ 21 w 91"/>
                <a:gd name="T45" fmla="*/ 187 h 204"/>
                <a:gd name="T46" fmla="*/ 25 w 91"/>
                <a:gd name="T47" fmla="*/ 182 h 204"/>
                <a:gd name="T48" fmla="*/ 26 w 91"/>
                <a:gd name="T49" fmla="*/ 171 h 204"/>
                <a:gd name="T50" fmla="*/ 28 w 91"/>
                <a:gd name="T51" fmla="*/ 139 h 204"/>
                <a:gd name="T52" fmla="*/ 26 w 91"/>
                <a:gd name="T53" fmla="*/ 39 h 204"/>
                <a:gd name="T54" fmla="*/ 25 w 91"/>
                <a:gd name="T55" fmla="*/ 25 h 204"/>
                <a:gd name="T56" fmla="*/ 24 w 91"/>
                <a:gd name="T57" fmla="*/ 20 h 204"/>
                <a:gd name="T58" fmla="*/ 17 w 91"/>
                <a:gd name="T59" fmla="*/ 15 h 204"/>
                <a:gd name="T60" fmla="*/ 9 w 91"/>
                <a:gd name="T61" fmla="*/ 13 h 204"/>
                <a:gd name="T62" fmla="*/ 2 w 91"/>
                <a:gd name="T63" fmla="*/ 13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2" y="0"/>
                  </a:moveTo>
                  <a:lnTo>
                    <a:pt x="26" y="2"/>
                  </a:lnTo>
                  <a:lnTo>
                    <a:pt x="37" y="2"/>
                  </a:lnTo>
                  <a:lnTo>
                    <a:pt x="46" y="2"/>
                  </a:lnTo>
                  <a:lnTo>
                    <a:pt x="55" y="2"/>
                  </a:lnTo>
                  <a:lnTo>
                    <a:pt x="65" y="2"/>
                  </a:lnTo>
                  <a:lnTo>
                    <a:pt x="90" y="0"/>
                  </a:lnTo>
                  <a:lnTo>
                    <a:pt x="90" y="13"/>
                  </a:lnTo>
                  <a:lnTo>
                    <a:pt x="87" y="13"/>
                  </a:lnTo>
                  <a:lnTo>
                    <a:pt x="81" y="13"/>
                  </a:lnTo>
                  <a:lnTo>
                    <a:pt x="77" y="13"/>
                  </a:lnTo>
                  <a:lnTo>
                    <a:pt x="73" y="15"/>
                  </a:lnTo>
                  <a:lnTo>
                    <a:pt x="70" y="16"/>
                  </a:lnTo>
                  <a:lnTo>
                    <a:pt x="69" y="19"/>
                  </a:lnTo>
                  <a:lnTo>
                    <a:pt x="68" y="22"/>
                  </a:lnTo>
                  <a:lnTo>
                    <a:pt x="67" y="26"/>
                  </a:lnTo>
                  <a:lnTo>
                    <a:pt x="65" y="32"/>
                  </a:lnTo>
                  <a:lnTo>
                    <a:pt x="65" y="39"/>
                  </a:lnTo>
                  <a:lnTo>
                    <a:pt x="65" y="51"/>
                  </a:lnTo>
                  <a:lnTo>
                    <a:pt x="65" y="66"/>
                  </a:lnTo>
                  <a:lnTo>
                    <a:pt x="64" y="86"/>
                  </a:lnTo>
                  <a:lnTo>
                    <a:pt x="64" y="145"/>
                  </a:lnTo>
                  <a:lnTo>
                    <a:pt x="65" y="162"/>
                  </a:lnTo>
                  <a:lnTo>
                    <a:pt x="65" y="173"/>
                  </a:lnTo>
                  <a:lnTo>
                    <a:pt x="67" y="178"/>
                  </a:lnTo>
                  <a:lnTo>
                    <a:pt x="67" y="182"/>
                  </a:lnTo>
                  <a:lnTo>
                    <a:pt x="68" y="184"/>
                  </a:lnTo>
                  <a:lnTo>
                    <a:pt x="70" y="187"/>
                  </a:lnTo>
                  <a:lnTo>
                    <a:pt x="74" y="189"/>
                  </a:lnTo>
                  <a:lnTo>
                    <a:pt x="78" y="191"/>
                  </a:lnTo>
                  <a:lnTo>
                    <a:pt x="82" y="191"/>
                  </a:lnTo>
                  <a:lnTo>
                    <a:pt x="87" y="191"/>
                  </a:lnTo>
                  <a:lnTo>
                    <a:pt x="91" y="191"/>
                  </a:lnTo>
                  <a:lnTo>
                    <a:pt x="91" y="204"/>
                  </a:lnTo>
                  <a:lnTo>
                    <a:pt x="65" y="202"/>
                  </a:lnTo>
                  <a:lnTo>
                    <a:pt x="55" y="202"/>
                  </a:lnTo>
                  <a:lnTo>
                    <a:pt x="46" y="202"/>
                  </a:lnTo>
                  <a:lnTo>
                    <a:pt x="37" y="202"/>
                  </a:lnTo>
                  <a:lnTo>
                    <a:pt x="26" y="202"/>
                  </a:lnTo>
                  <a:lnTo>
                    <a:pt x="0" y="204"/>
                  </a:lnTo>
                  <a:lnTo>
                    <a:pt x="0" y="191"/>
                  </a:lnTo>
                  <a:lnTo>
                    <a:pt x="3" y="191"/>
                  </a:lnTo>
                  <a:lnTo>
                    <a:pt x="9" y="191"/>
                  </a:lnTo>
                  <a:lnTo>
                    <a:pt x="13" y="191"/>
                  </a:lnTo>
                  <a:lnTo>
                    <a:pt x="17" y="189"/>
                  </a:lnTo>
                  <a:lnTo>
                    <a:pt x="21" y="187"/>
                  </a:lnTo>
                  <a:lnTo>
                    <a:pt x="24" y="184"/>
                  </a:lnTo>
                  <a:lnTo>
                    <a:pt x="25" y="182"/>
                  </a:lnTo>
                  <a:lnTo>
                    <a:pt x="25" y="177"/>
                  </a:lnTo>
                  <a:lnTo>
                    <a:pt x="26" y="171"/>
                  </a:lnTo>
                  <a:lnTo>
                    <a:pt x="26" y="158"/>
                  </a:lnTo>
                  <a:lnTo>
                    <a:pt x="28" y="139"/>
                  </a:lnTo>
                  <a:lnTo>
                    <a:pt x="28" y="55"/>
                  </a:lnTo>
                  <a:lnTo>
                    <a:pt x="26" y="39"/>
                  </a:lnTo>
                  <a:lnTo>
                    <a:pt x="26" y="30"/>
                  </a:lnTo>
                  <a:lnTo>
                    <a:pt x="25" y="25"/>
                  </a:lnTo>
                  <a:lnTo>
                    <a:pt x="25" y="22"/>
                  </a:lnTo>
                  <a:lnTo>
                    <a:pt x="24" y="20"/>
                  </a:lnTo>
                  <a:lnTo>
                    <a:pt x="21" y="16"/>
                  </a:lnTo>
                  <a:lnTo>
                    <a:pt x="17" y="15"/>
                  </a:lnTo>
                  <a:lnTo>
                    <a:pt x="15" y="13"/>
                  </a:lnTo>
                  <a:lnTo>
                    <a:pt x="9" y="13"/>
                  </a:lnTo>
                  <a:lnTo>
                    <a:pt x="4" y="13"/>
                  </a:lnTo>
                  <a:lnTo>
                    <a:pt x="2" y="13"/>
                  </a:lnTo>
                  <a:lnTo>
                    <a:pt x="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7" name="Freeform 130"/>
            <p:cNvSpPr>
              <a:spLocks/>
            </p:cNvSpPr>
            <p:nvPr/>
          </p:nvSpPr>
          <p:spPr bwMode="auto">
            <a:xfrm>
              <a:off x="4375" y="1231"/>
              <a:ext cx="185" cy="215"/>
            </a:xfrm>
            <a:custGeom>
              <a:avLst/>
              <a:gdLst>
                <a:gd name="T0" fmla="*/ 109 w 185"/>
                <a:gd name="T1" fmla="*/ 0 h 214"/>
                <a:gd name="T2" fmla="*/ 142 w 185"/>
                <a:gd name="T3" fmla="*/ 3 h 214"/>
                <a:gd name="T4" fmla="*/ 176 w 185"/>
                <a:gd name="T5" fmla="*/ 12 h 214"/>
                <a:gd name="T6" fmla="*/ 176 w 185"/>
                <a:gd name="T7" fmla="*/ 15 h 214"/>
                <a:gd name="T8" fmla="*/ 175 w 185"/>
                <a:gd name="T9" fmla="*/ 17 h 214"/>
                <a:gd name="T10" fmla="*/ 175 w 185"/>
                <a:gd name="T11" fmla="*/ 21 h 214"/>
                <a:gd name="T12" fmla="*/ 176 w 185"/>
                <a:gd name="T13" fmla="*/ 31 h 214"/>
                <a:gd name="T14" fmla="*/ 176 w 185"/>
                <a:gd name="T15" fmla="*/ 42 h 214"/>
                <a:gd name="T16" fmla="*/ 179 w 185"/>
                <a:gd name="T17" fmla="*/ 65 h 214"/>
                <a:gd name="T18" fmla="*/ 166 w 185"/>
                <a:gd name="T19" fmla="*/ 68 h 214"/>
                <a:gd name="T20" fmla="*/ 162 w 185"/>
                <a:gd name="T21" fmla="*/ 55 h 214"/>
                <a:gd name="T22" fmla="*/ 157 w 185"/>
                <a:gd name="T23" fmla="*/ 43 h 214"/>
                <a:gd name="T24" fmla="*/ 148 w 185"/>
                <a:gd name="T25" fmla="*/ 34 h 214"/>
                <a:gd name="T26" fmla="*/ 137 w 185"/>
                <a:gd name="T27" fmla="*/ 27 h 214"/>
                <a:gd name="T28" fmla="*/ 123 w 185"/>
                <a:gd name="T29" fmla="*/ 24 h 214"/>
                <a:gd name="T30" fmla="*/ 107 w 185"/>
                <a:gd name="T31" fmla="*/ 22 h 214"/>
                <a:gd name="T32" fmla="*/ 88 w 185"/>
                <a:gd name="T33" fmla="*/ 25 h 214"/>
                <a:gd name="T34" fmla="*/ 72 w 185"/>
                <a:gd name="T35" fmla="*/ 31 h 214"/>
                <a:gd name="T36" fmla="*/ 58 w 185"/>
                <a:gd name="T37" fmla="*/ 43 h 214"/>
                <a:gd name="T38" fmla="*/ 49 w 185"/>
                <a:gd name="T39" fmla="*/ 59 h 214"/>
                <a:gd name="T40" fmla="*/ 44 w 185"/>
                <a:gd name="T41" fmla="*/ 78 h 214"/>
                <a:gd name="T42" fmla="*/ 41 w 185"/>
                <a:gd name="T43" fmla="*/ 101 h 214"/>
                <a:gd name="T44" fmla="*/ 44 w 185"/>
                <a:gd name="T45" fmla="*/ 143 h 214"/>
                <a:gd name="T46" fmla="*/ 50 w 185"/>
                <a:gd name="T47" fmla="*/ 165 h 214"/>
                <a:gd name="T48" fmla="*/ 61 w 185"/>
                <a:gd name="T49" fmla="*/ 182 h 214"/>
                <a:gd name="T50" fmla="*/ 76 w 185"/>
                <a:gd name="T51" fmla="*/ 196 h 214"/>
                <a:gd name="T52" fmla="*/ 93 w 185"/>
                <a:gd name="T53" fmla="*/ 204 h 214"/>
                <a:gd name="T54" fmla="*/ 114 w 185"/>
                <a:gd name="T55" fmla="*/ 207 h 214"/>
                <a:gd name="T56" fmla="*/ 133 w 185"/>
                <a:gd name="T57" fmla="*/ 204 h 214"/>
                <a:gd name="T58" fmla="*/ 149 w 185"/>
                <a:gd name="T59" fmla="*/ 196 h 214"/>
                <a:gd name="T60" fmla="*/ 163 w 185"/>
                <a:gd name="T61" fmla="*/ 185 h 214"/>
                <a:gd name="T62" fmla="*/ 173 w 185"/>
                <a:gd name="T63" fmla="*/ 166 h 214"/>
                <a:gd name="T64" fmla="*/ 185 w 185"/>
                <a:gd name="T65" fmla="*/ 173 h 214"/>
                <a:gd name="T66" fmla="*/ 176 w 185"/>
                <a:gd name="T67" fmla="*/ 195 h 214"/>
                <a:gd name="T68" fmla="*/ 168 w 185"/>
                <a:gd name="T69" fmla="*/ 216 h 214"/>
                <a:gd name="T70" fmla="*/ 136 w 185"/>
                <a:gd name="T71" fmla="*/ 227 h 214"/>
                <a:gd name="T72" fmla="*/ 120 w 185"/>
                <a:gd name="T73" fmla="*/ 230 h 214"/>
                <a:gd name="T74" fmla="*/ 106 w 185"/>
                <a:gd name="T75" fmla="*/ 230 h 214"/>
                <a:gd name="T76" fmla="*/ 83 w 185"/>
                <a:gd name="T77" fmla="*/ 229 h 214"/>
                <a:gd name="T78" fmla="*/ 63 w 185"/>
                <a:gd name="T79" fmla="*/ 223 h 214"/>
                <a:gd name="T80" fmla="*/ 45 w 185"/>
                <a:gd name="T81" fmla="*/ 213 h 214"/>
                <a:gd name="T82" fmla="*/ 28 w 185"/>
                <a:gd name="T83" fmla="*/ 200 h 214"/>
                <a:gd name="T84" fmla="*/ 15 w 185"/>
                <a:gd name="T85" fmla="*/ 185 h 214"/>
                <a:gd name="T86" fmla="*/ 6 w 185"/>
                <a:gd name="T87" fmla="*/ 166 h 214"/>
                <a:gd name="T88" fmla="*/ 1 w 185"/>
                <a:gd name="T89" fmla="*/ 147 h 214"/>
                <a:gd name="T90" fmla="*/ 0 w 185"/>
                <a:gd name="T91" fmla="*/ 124 h 214"/>
                <a:gd name="T92" fmla="*/ 1 w 185"/>
                <a:gd name="T93" fmla="*/ 86 h 214"/>
                <a:gd name="T94" fmla="*/ 7 w 185"/>
                <a:gd name="T95" fmla="*/ 65 h 214"/>
                <a:gd name="T96" fmla="*/ 17 w 185"/>
                <a:gd name="T97" fmla="*/ 47 h 214"/>
                <a:gd name="T98" fmla="*/ 31 w 185"/>
                <a:gd name="T99" fmla="*/ 31 h 214"/>
                <a:gd name="T100" fmla="*/ 46 w 185"/>
                <a:gd name="T101" fmla="*/ 17 h 214"/>
                <a:gd name="T102" fmla="*/ 66 w 185"/>
                <a:gd name="T103" fmla="*/ 8 h 214"/>
                <a:gd name="T104" fmla="*/ 87 w 185"/>
                <a:gd name="T105" fmla="*/ 3 h 214"/>
                <a:gd name="T106" fmla="*/ 109 w 185"/>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214"/>
                <a:gd name="T164" fmla="*/ 185 w 185"/>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214">
                  <a:moveTo>
                    <a:pt x="109" y="0"/>
                  </a:moveTo>
                  <a:lnTo>
                    <a:pt x="142" y="3"/>
                  </a:lnTo>
                  <a:lnTo>
                    <a:pt x="176" y="12"/>
                  </a:lnTo>
                  <a:lnTo>
                    <a:pt x="176" y="15"/>
                  </a:lnTo>
                  <a:lnTo>
                    <a:pt x="175" y="17"/>
                  </a:lnTo>
                  <a:lnTo>
                    <a:pt x="175" y="21"/>
                  </a:lnTo>
                  <a:lnTo>
                    <a:pt x="176" y="31"/>
                  </a:lnTo>
                  <a:lnTo>
                    <a:pt x="176" y="42"/>
                  </a:lnTo>
                  <a:lnTo>
                    <a:pt x="179" y="65"/>
                  </a:lnTo>
                  <a:lnTo>
                    <a:pt x="166" y="68"/>
                  </a:lnTo>
                  <a:lnTo>
                    <a:pt x="162" y="55"/>
                  </a:lnTo>
                  <a:lnTo>
                    <a:pt x="157" y="43"/>
                  </a:lnTo>
                  <a:lnTo>
                    <a:pt x="148" y="34"/>
                  </a:lnTo>
                  <a:lnTo>
                    <a:pt x="137" y="27"/>
                  </a:lnTo>
                  <a:lnTo>
                    <a:pt x="123" y="24"/>
                  </a:lnTo>
                  <a:lnTo>
                    <a:pt x="107" y="22"/>
                  </a:lnTo>
                  <a:lnTo>
                    <a:pt x="88" y="25"/>
                  </a:lnTo>
                  <a:lnTo>
                    <a:pt x="72" y="31"/>
                  </a:lnTo>
                  <a:lnTo>
                    <a:pt x="58" y="43"/>
                  </a:lnTo>
                  <a:lnTo>
                    <a:pt x="49" y="59"/>
                  </a:lnTo>
                  <a:lnTo>
                    <a:pt x="44" y="78"/>
                  </a:lnTo>
                  <a:lnTo>
                    <a:pt x="41" y="101"/>
                  </a:lnTo>
                  <a:lnTo>
                    <a:pt x="44" y="127"/>
                  </a:lnTo>
                  <a:lnTo>
                    <a:pt x="50" y="149"/>
                  </a:lnTo>
                  <a:lnTo>
                    <a:pt x="61" y="166"/>
                  </a:lnTo>
                  <a:lnTo>
                    <a:pt x="76" y="180"/>
                  </a:lnTo>
                  <a:lnTo>
                    <a:pt x="93" y="188"/>
                  </a:lnTo>
                  <a:lnTo>
                    <a:pt x="114" y="191"/>
                  </a:lnTo>
                  <a:lnTo>
                    <a:pt x="133" y="188"/>
                  </a:lnTo>
                  <a:lnTo>
                    <a:pt x="149" y="180"/>
                  </a:lnTo>
                  <a:lnTo>
                    <a:pt x="163" y="169"/>
                  </a:lnTo>
                  <a:lnTo>
                    <a:pt x="173" y="150"/>
                  </a:lnTo>
                  <a:lnTo>
                    <a:pt x="185" y="157"/>
                  </a:lnTo>
                  <a:lnTo>
                    <a:pt x="176" y="179"/>
                  </a:lnTo>
                  <a:lnTo>
                    <a:pt x="168" y="200"/>
                  </a:lnTo>
                  <a:lnTo>
                    <a:pt x="136" y="211"/>
                  </a:lnTo>
                  <a:lnTo>
                    <a:pt x="120" y="214"/>
                  </a:lnTo>
                  <a:lnTo>
                    <a:pt x="106" y="214"/>
                  </a:lnTo>
                  <a:lnTo>
                    <a:pt x="83" y="213"/>
                  </a:lnTo>
                  <a:lnTo>
                    <a:pt x="63" y="207"/>
                  </a:lnTo>
                  <a:lnTo>
                    <a:pt x="45" y="197"/>
                  </a:lnTo>
                  <a:lnTo>
                    <a:pt x="28" y="184"/>
                  </a:lnTo>
                  <a:lnTo>
                    <a:pt x="15" y="169"/>
                  </a:lnTo>
                  <a:lnTo>
                    <a:pt x="6" y="150"/>
                  </a:lnTo>
                  <a:lnTo>
                    <a:pt x="1" y="131"/>
                  </a:lnTo>
                  <a:lnTo>
                    <a:pt x="0" y="108"/>
                  </a:lnTo>
                  <a:lnTo>
                    <a:pt x="1" y="86"/>
                  </a:lnTo>
                  <a:lnTo>
                    <a:pt x="7" y="65"/>
                  </a:lnTo>
                  <a:lnTo>
                    <a:pt x="17" y="47"/>
                  </a:lnTo>
                  <a:lnTo>
                    <a:pt x="31" y="31"/>
                  </a:lnTo>
                  <a:lnTo>
                    <a:pt x="46" y="17"/>
                  </a:lnTo>
                  <a:lnTo>
                    <a:pt x="66" y="8"/>
                  </a:lnTo>
                  <a:lnTo>
                    <a:pt x="87" y="3"/>
                  </a:lnTo>
                  <a:lnTo>
                    <a:pt x="109"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8" name="Freeform 131"/>
            <p:cNvSpPr>
              <a:spLocks/>
            </p:cNvSpPr>
            <p:nvPr/>
          </p:nvSpPr>
          <p:spPr bwMode="auto">
            <a:xfrm>
              <a:off x="4577" y="1235"/>
              <a:ext cx="171" cy="205"/>
            </a:xfrm>
            <a:custGeom>
              <a:avLst/>
              <a:gdLst>
                <a:gd name="T0" fmla="*/ 45 w 171"/>
                <a:gd name="T1" fmla="*/ 3 h 205"/>
                <a:gd name="T2" fmla="*/ 103 w 171"/>
                <a:gd name="T3" fmla="*/ 3 h 205"/>
                <a:gd name="T4" fmla="*/ 154 w 171"/>
                <a:gd name="T5" fmla="*/ 0 h 205"/>
                <a:gd name="T6" fmla="*/ 158 w 171"/>
                <a:gd name="T7" fmla="*/ 49 h 205"/>
                <a:gd name="T8" fmla="*/ 141 w 171"/>
                <a:gd name="T9" fmla="*/ 36 h 205"/>
                <a:gd name="T10" fmla="*/ 126 w 171"/>
                <a:gd name="T11" fmla="*/ 23 h 205"/>
                <a:gd name="T12" fmla="*/ 96 w 171"/>
                <a:gd name="T13" fmla="*/ 21 h 205"/>
                <a:gd name="T14" fmla="*/ 83 w 171"/>
                <a:gd name="T15" fmla="*/ 21 h 205"/>
                <a:gd name="T16" fmla="*/ 62 w 171"/>
                <a:gd name="T17" fmla="*/ 22 h 205"/>
                <a:gd name="T18" fmla="*/ 61 w 171"/>
                <a:gd name="T19" fmla="*/ 91 h 205"/>
                <a:gd name="T20" fmla="*/ 92 w 171"/>
                <a:gd name="T21" fmla="*/ 91 h 205"/>
                <a:gd name="T22" fmla="*/ 101 w 171"/>
                <a:gd name="T23" fmla="*/ 91 h 205"/>
                <a:gd name="T24" fmla="*/ 126 w 171"/>
                <a:gd name="T25" fmla="*/ 88 h 205"/>
                <a:gd name="T26" fmla="*/ 130 w 171"/>
                <a:gd name="T27" fmla="*/ 82 h 205"/>
                <a:gd name="T28" fmla="*/ 132 w 171"/>
                <a:gd name="T29" fmla="*/ 73 h 205"/>
                <a:gd name="T30" fmla="*/ 143 w 171"/>
                <a:gd name="T31" fmla="*/ 79 h 205"/>
                <a:gd name="T32" fmla="*/ 141 w 171"/>
                <a:gd name="T33" fmla="*/ 92 h 205"/>
                <a:gd name="T34" fmla="*/ 141 w 171"/>
                <a:gd name="T35" fmla="*/ 102 h 205"/>
                <a:gd name="T36" fmla="*/ 141 w 171"/>
                <a:gd name="T37" fmla="*/ 110 h 205"/>
                <a:gd name="T38" fmla="*/ 141 w 171"/>
                <a:gd name="T39" fmla="*/ 123 h 205"/>
                <a:gd name="T40" fmla="*/ 131 w 171"/>
                <a:gd name="T41" fmla="*/ 131 h 205"/>
                <a:gd name="T42" fmla="*/ 130 w 171"/>
                <a:gd name="T43" fmla="*/ 124 h 205"/>
                <a:gd name="T44" fmla="*/ 127 w 171"/>
                <a:gd name="T45" fmla="*/ 115 h 205"/>
                <a:gd name="T46" fmla="*/ 118 w 171"/>
                <a:gd name="T47" fmla="*/ 112 h 205"/>
                <a:gd name="T48" fmla="*/ 92 w 171"/>
                <a:gd name="T49" fmla="*/ 109 h 205"/>
                <a:gd name="T50" fmla="*/ 61 w 171"/>
                <a:gd name="T51" fmla="*/ 152 h 205"/>
                <a:gd name="T52" fmla="*/ 62 w 171"/>
                <a:gd name="T53" fmla="*/ 183 h 205"/>
                <a:gd name="T54" fmla="*/ 78 w 171"/>
                <a:gd name="T55" fmla="*/ 184 h 205"/>
                <a:gd name="T56" fmla="*/ 97 w 171"/>
                <a:gd name="T57" fmla="*/ 185 h 205"/>
                <a:gd name="T58" fmla="*/ 131 w 171"/>
                <a:gd name="T59" fmla="*/ 181 h 205"/>
                <a:gd name="T60" fmla="*/ 151 w 171"/>
                <a:gd name="T61" fmla="*/ 167 h 205"/>
                <a:gd name="T62" fmla="*/ 171 w 171"/>
                <a:gd name="T63" fmla="*/ 154 h 205"/>
                <a:gd name="T64" fmla="*/ 158 w 171"/>
                <a:gd name="T65" fmla="*/ 205 h 205"/>
                <a:gd name="T66" fmla="*/ 106 w 171"/>
                <a:gd name="T67" fmla="*/ 203 h 205"/>
                <a:gd name="T68" fmla="*/ 60 w 171"/>
                <a:gd name="T69" fmla="*/ 203 h 205"/>
                <a:gd name="T70" fmla="*/ 18 w 171"/>
                <a:gd name="T71" fmla="*/ 205 h 205"/>
                <a:gd name="T72" fmla="*/ 4 w 171"/>
                <a:gd name="T73" fmla="*/ 205 h 205"/>
                <a:gd name="T74" fmla="*/ 0 w 171"/>
                <a:gd name="T75" fmla="*/ 192 h 205"/>
                <a:gd name="T76" fmla="*/ 1 w 171"/>
                <a:gd name="T77" fmla="*/ 193 h 205"/>
                <a:gd name="T78" fmla="*/ 9 w 171"/>
                <a:gd name="T79" fmla="*/ 192 h 205"/>
                <a:gd name="T80" fmla="*/ 17 w 171"/>
                <a:gd name="T81" fmla="*/ 189 h 205"/>
                <a:gd name="T82" fmla="*/ 22 w 171"/>
                <a:gd name="T83" fmla="*/ 178 h 205"/>
                <a:gd name="T84" fmla="*/ 25 w 171"/>
                <a:gd name="T85" fmla="*/ 146 h 205"/>
                <a:gd name="T86" fmla="*/ 25 w 171"/>
                <a:gd name="T87" fmla="*/ 87 h 205"/>
                <a:gd name="T88" fmla="*/ 25 w 171"/>
                <a:gd name="T89" fmla="*/ 66 h 205"/>
                <a:gd name="T90" fmla="*/ 25 w 171"/>
                <a:gd name="T91" fmla="*/ 51 h 205"/>
                <a:gd name="T92" fmla="*/ 25 w 171"/>
                <a:gd name="T93" fmla="*/ 39 h 205"/>
                <a:gd name="T94" fmla="*/ 25 w 171"/>
                <a:gd name="T95" fmla="*/ 36 h 205"/>
                <a:gd name="T96" fmla="*/ 23 w 171"/>
                <a:gd name="T97" fmla="*/ 25 h 205"/>
                <a:gd name="T98" fmla="*/ 21 w 171"/>
                <a:gd name="T99" fmla="*/ 18 h 205"/>
                <a:gd name="T100" fmla="*/ 14 w 171"/>
                <a:gd name="T101" fmla="*/ 14 h 205"/>
                <a:gd name="T102" fmla="*/ 5 w 171"/>
                <a:gd name="T103" fmla="*/ 13 h 205"/>
                <a:gd name="T104" fmla="*/ 3 w 171"/>
                <a:gd name="T105" fmla="*/ 0 h 2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
                <a:gd name="T160" fmla="*/ 0 h 205"/>
                <a:gd name="T161" fmla="*/ 171 w 171"/>
                <a:gd name="T162" fmla="*/ 205 h 2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 h="205">
                  <a:moveTo>
                    <a:pt x="3" y="0"/>
                  </a:moveTo>
                  <a:lnTo>
                    <a:pt x="45" y="3"/>
                  </a:lnTo>
                  <a:lnTo>
                    <a:pt x="79" y="3"/>
                  </a:lnTo>
                  <a:lnTo>
                    <a:pt x="103" y="3"/>
                  </a:lnTo>
                  <a:lnTo>
                    <a:pt x="122" y="3"/>
                  </a:lnTo>
                  <a:lnTo>
                    <a:pt x="154" y="0"/>
                  </a:lnTo>
                  <a:lnTo>
                    <a:pt x="156" y="25"/>
                  </a:lnTo>
                  <a:lnTo>
                    <a:pt x="158" y="49"/>
                  </a:lnTo>
                  <a:lnTo>
                    <a:pt x="145" y="52"/>
                  </a:lnTo>
                  <a:lnTo>
                    <a:pt x="141" y="36"/>
                  </a:lnTo>
                  <a:lnTo>
                    <a:pt x="134" y="27"/>
                  </a:lnTo>
                  <a:lnTo>
                    <a:pt x="126" y="23"/>
                  </a:lnTo>
                  <a:lnTo>
                    <a:pt x="113" y="22"/>
                  </a:lnTo>
                  <a:lnTo>
                    <a:pt x="96" y="21"/>
                  </a:lnTo>
                  <a:lnTo>
                    <a:pt x="91" y="21"/>
                  </a:lnTo>
                  <a:lnTo>
                    <a:pt x="83" y="21"/>
                  </a:lnTo>
                  <a:lnTo>
                    <a:pt x="74" y="21"/>
                  </a:lnTo>
                  <a:lnTo>
                    <a:pt x="62" y="22"/>
                  </a:lnTo>
                  <a:lnTo>
                    <a:pt x="62" y="58"/>
                  </a:lnTo>
                  <a:lnTo>
                    <a:pt x="61" y="91"/>
                  </a:lnTo>
                  <a:lnTo>
                    <a:pt x="86" y="91"/>
                  </a:lnTo>
                  <a:lnTo>
                    <a:pt x="92" y="91"/>
                  </a:lnTo>
                  <a:lnTo>
                    <a:pt x="97" y="91"/>
                  </a:lnTo>
                  <a:lnTo>
                    <a:pt x="101" y="91"/>
                  </a:lnTo>
                  <a:lnTo>
                    <a:pt x="117" y="91"/>
                  </a:lnTo>
                  <a:lnTo>
                    <a:pt x="126" y="88"/>
                  </a:lnTo>
                  <a:lnTo>
                    <a:pt x="128" y="86"/>
                  </a:lnTo>
                  <a:lnTo>
                    <a:pt x="130" y="82"/>
                  </a:lnTo>
                  <a:lnTo>
                    <a:pt x="131" y="78"/>
                  </a:lnTo>
                  <a:lnTo>
                    <a:pt x="132" y="73"/>
                  </a:lnTo>
                  <a:lnTo>
                    <a:pt x="143" y="74"/>
                  </a:lnTo>
                  <a:lnTo>
                    <a:pt x="143" y="79"/>
                  </a:lnTo>
                  <a:lnTo>
                    <a:pt x="143" y="84"/>
                  </a:lnTo>
                  <a:lnTo>
                    <a:pt x="141" y="92"/>
                  </a:lnTo>
                  <a:lnTo>
                    <a:pt x="141" y="99"/>
                  </a:lnTo>
                  <a:lnTo>
                    <a:pt x="141" y="102"/>
                  </a:lnTo>
                  <a:lnTo>
                    <a:pt x="141" y="106"/>
                  </a:lnTo>
                  <a:lnTo>
                    <a:pt x="141" y="110"/>
                  </a:lnTo>
                  <a:lnTo>
                    <a:pt x="141" y="117"/>
                  </a:lnTo>
                  <a:lnTo>
                    <a:pt x="141" y="123"/>
                  </a:lnTo>
                  <a:lnTo>
                    <a:pt x="143" y="131"/>
                  </a:lnTo>
                  <a:lnTo>
                    <a:pt x="131" y="131"/>
                  </a:lnTo>
                  <a:lnTo>
                    <a:pt x="131" y="130"/>
                  </a:lnTo>
                  <a:lnTo>
                    <a:pt x="130" y="124"/>
                  </a:lnTo>
                  <a:lnTo>
                    <a:pt x="128" y="119"/>
                  </a:lnTo>
                  <a:lnTo>
                    <a:pt x="127" y="115"/>
                  </a:lnTo>
                  <a:lnTo>
                    <a:pt x="125" y="113"/>
                  </a:lnTo>
                  <a:lnTo>
                    <a:pt x="118" y="112"/>
                  </a:lnTo>
                  <a:lnTo>
                    <a:pt x="106" y="109"/>
                  </a:lnTo>
                  <a:lnTo>
                    <a:pt x="92" y="109"/>
                  </a:lnTo>
                  <a:lnTo>
                    <a:pt x="61" y="109"/>
                  </a:lnTo>
                  <a:lnTo>
                    <a:pt x="61" y="152"/>
                  </a:lnTo>
                  <a:lnTo>
                    <a:pt x="61" y="166"/>
                  </a:lnTo>
                  <a:lnTo>
                    <a:pt x="62" y="183"/>
                  </a:lnTo>
                  <a:lnTo>
                    <a:pt x="69" y="184"/>
                  </a:lnTo>
                  <a:lnTo>
                    <a:pt x="78" y="184"/>
                  </a:lnTo>
                  <a:lnTo>
                    <a:pt x="87" y="185"/>
                  </a:lnTo>
                  <a:lnTo>
                    <a:pt x="97" y="185"/>
                  </a:lnTo>
                  <a:lnTo>
                    <a:pt x="117" y="184"/>
                  </a:lnTo>
                  <a:lnTo>
                    <a:pt x="131" y="181"/>
                  </a:lnTo>
                  <a:lnTo>
                    <a:pt x="141" y="178"/>
                  </a:lnTo>
                  <a:lnTo>
                    <a:pt x="151" y="167"/>
                  </a:lnTo>
                  <a:lnTo>
                    <a:pt x="158" y="150"/>
                  </a:lnTo>
                  <a:lnTo>
                    <a:pt x="171" y="154"/>
                  </a:lnTo>
                  <a:lnTo>
                    <a:pt x="163" y="180"/>
                  </a:lnTo>
                  <a:lnTo>
                    <a:pt x="158" y="205"/>
                  </a:lnTo>
                  <a:lnTo>
                    <a:pt x="128" y="203"/>
                  </a:lnTo>
                  <a:lnTo>
                    <a:pt x="106" y="203"/>
                  </a:lnTo>
                  <a:lnTo>
                    <a:pt x="73" y="203"/>
                  </a:lnTo>
                  <a:lnTo>
                    <a:pt x="60" y="203"/>
                  </a:lnTo>
                  <a:lnTo>
                    <a:pt x="42" y="203"/>
                  </a:lnTo>
                  <a:lnTo>
                    <a:pt x="18" y="205"/>
                  </a:lnTo>
                  <a:lnTo>
                    <a:pt x="10" y="205"/>
                  </a:lnTo>
                  <a:lnTo>
                    <a:pt x="4" y="205"/>
                  </a:lnTo>
                  <a:lnTo>
                    <a:pt x="0" y="205"/>
                  </a:lnTo>
                  <a:lnTo>
                    <a:pt x="0" y="192"/>
                  </a:lnTo>
                  <a:lnTo>
                    <a:pt x="0" y="193"/>
                  </a:lnTo>
                  <a:lnTo>
                    <a:pt x="1" y="193"/>
                  </a:lnTo>
                  <a:lnTo>
                    <a:pt x="4" y="193"/>
                  </a:lnTo>
                  <a:lnTo>
                    <a:pt x="9" y="192"/>
                  </a:lnTo>
                  <a:lnTo>
                    <a:pt x="14" y="190"/>
                  </a:lnTo>
                  <a:lnTo>
                    <a:pt x="17" y="189"/>
                  </a:lnTo>
                  <a:lnTo>
                    <a:pt x="19" y="185"/>
                  </a:lnTo>
                  <a:lnTo>
                    <a:pt x="22" y="178"/>
                  </a:lnTo>
                  <a:lnTo>
                    <a:pt x="23" y="165"/>
                  </a:lnTo>
                  <a:lnTo>
                    <a:pt x="25" y="146"/>
                  </a:lnTo>
                  <a:lnTo>
                    <a:pt x="25" y="119"/>
                  </a:lnTo>
                  <a:lnTo>
                    <a:pt x="25" y="87"/>
                  </a:lnTo>
                  <a:lnTo>
                    <a:pt x="25" y="80"/>
                  </a:lnTo>
                  <a:lnTo>
                    <a:pt x="25" y="66"/>
                  </a:lnTo>
                  <a:lnTo>
                    <a:pt x="25" y="57"/>
                  </a:lnTo>
                  <a:lnTo>
                    <a:pt x="25" y="51"/>
                  </a:lnTo>
                  <a:lnTo>
                    <a:pt x="25" y="43"/>
                  </a:lnTo>
                  <a:lnTo>
                    <a:pt x="25" y="39"/>
                  </a:lnTo>
                  <a:lnTo>
                    <a:pt x="25" y="36"/>
                  </a:lnTo>
                  <a:lnTo>
                    <a:pt x="25" y="30"/>
                  </a:lnTo>
                  <a:lnTo>
                    <a:pt x="23" y="25"/>
                  </a:lnTo>
                  <a:lnTo>
                    <a:pt x="22" y="21"/>
                  </a:lnTo>
                  <a:lnTo>
                    <a:pt x="21" y="18"/>
                  </a:lnTo>
                  <a:lnTo>
                    <a:pt x="18" y="17"/>
                  </a:lnTo>
                  <a:lnTo>
                    <a:pt x="14" y="14"/>
                  </a:lnTo>
                  <a:lnTo>
                    <a:pt x="10" y="14"/>
                  </a:lnTo>
                  <a:lnTo>
                    <a:pt x="5" y="13"/>
                  </a:lnTo>
                  <a:lnTo>
                    <a:pt x="3" y="13"/>
                  </a:lnTo>
                  <a:lnTo>
                    <a:pt x="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9" name="Freeform 132"/>
            <p:cNvSpPr>
              <a:spLocks/>
            </p:cNvSpPr>
            <p:nvPr/>
          </p:nvSpPr>
          <p:spPr bwMode="auto">
            <a:xfrm>
              <a:off x="4769" y="1233"/>
              <a:ext cx="140" cy="209"/>
            </a:xfrm>
            <a:custGeom>
              <a:avLst/>
              <a:gdLst>
                <a:gd name="T0" fmla="*/ 89 w 141"/>
                <a:gd name="T1" fmla="*/ 2 h 211"/>
                <a:gd name="T2" fmla="*/ 115 w 141"/>
                <a:gd name="T3" fmla="*/ 13 h 211"/>
                <a:gd name="T4" fmla="*/ 120 w 141"/>
                <a:gd name="T5" fmla="*/ 52 h 211"/>
                <a:gd name="T6" fmla="*/ 102 w 141"/>
                <a:gd name="T7" fmla="*/ 42 h 211"/>
                <a:gd name="T8" fmla="*/ 80 w 141"/>
                <a:gd name="T9" fmla="*/ 24 h 211"/>
                <a:gd name="T10" fmla="*/ 64 w 141"/>
                <a:gd name="T11" fmla="*/ 23 h 211"/>
                <a:gd name="T12" fmla="*/ 47 w 141"/>
                <a:gd name="T13" fmla="*/ 32 h 211"/>
                <a:gd name="T14" fmla="*/ 42 w 141"/>
                <a:gd name="T15" fmla="*/ 42 h 211"/>
                <a:gd name="T16" fmla="*/ 42 w 141"/>
                <a:gd name="T17" fmla="*/ 52 h 211"/>
                <a:gd name="T18" fmla="*/ 45 w 141"/>
                <a:gd name="T19" fmla="*/ 52 h 211"/>
                <a:gd name="T20" fmla="*/ 53 w 141"/>
                <a:gd name="T21" fmla="*/ 55 h 211"/>
                <a:gd name="T22" fmla="*/ 67 w 141"/>
                <a:gd name="T23" fmla="*/ 63 h 211"/>
                <a:gd name="T24" fmla="*/ 80 w 141"/>
                <a:gd name="T25" fmla="*/ 73 h 211"/>
                <a:gd name="T26" fmla="*/ 106 w 141"/>
                <a:gd name="T27" fmla="*/ 85 h 211"/>
                <a:gd name="T28" fmla="*/ 123 w 141"/>
                <a:gd name="T29" fmla="*/ 110 h 211"/>
                <a:gd name="T30" fmla="*/ 123 w 141"/>
                <a:gd name="T31" fmla="*/ 143 h 211"/>
                <a:gd name="T32" fmla="*/ 102 w 141"/>
                <a:gd name="T33" fmla="*/ 160 h 211"/>
                <a:gd name="T34" fmla="*/ 70 w 141"/>
                <a:gd name="T35" fmla="*/ 177 h 211"/>
                <a:gd name="T36" fmla="*/ 31 w 141"/>
                <a:gd name="T37" fmla="*/ 176 h 211"/>
                <a:gd name="T38" fmla="*/ 5 w 141"/>
                <a:gd name="T39" fmla="*/ 167 h 211"/>
                <a:gd name="T40" fmla="*/ 5 w 141"/>
                <a:gd name="T41" fmla="*/ 160 h 211"/>
                <a:gd name="T42" fmla="*/ 0 w 141"/>
                <a:gd name="T43" fmla="*/ 130 h 211"/>
                <a:gd name="T44" fmla="*/ 19 w 141"/>
                <a:gd name="T45" fmla="*/ 142 h 211"/>
                <a:gd name="T46" fmla="*/ 31 w 141"/>
                <a:gd name="T47" fmla="*/ 153 h 211"/>
                <a:gd name="T48" fmla="*/ 52 w 141"/>
                <a:gd name="T49" fmla="*/ 157 h 211"/>
                <a:gd name="T50" fmla="*/ 70 w 141"/>
                <a:gd name="T51" fmla="*/ 156 h 211"/>
                <a:gd name="T52" fmla="*/ 88 w 141"/>
                <a:gd name="T53" fmla="*/ 148 h 211"/>
                <a:gd name="T54" fmla="*/ 85 w 141"/>
                <a:gd name="T55" fmla="*/ 129 h 211"/>
                <a:gd name="T56" fmla="*/ 69 w 141"/>
                <a:gd name="T57" fmla="*/ 108 h 211"/>
                <a:gd name="T58" fmla="*/ 56 w 141"/>
                <a:gd name="T59" fmla="*/ 103 h 211"/>
                <a:gd name="T60" fmla="*/ 18 w 141"/>
                <a:gd name="T61" fmla="*/ 79 h 211"/>
                <a:gd name="T62" fmla="*/ 7 w 141"/>
                <a:gd name="T63" fmla="*/ 52 h 211"/>
                <a:gd name="T64" fmla="*/ 16 w 141"/>
                <a:gd name="T65" fmla="*/ 29 h 211"/>
                <a:gd name="T66" fmla="*/ 43 w 141"/>
                <a:gd name="T67" fmla="*/ 7 h 211"/>
                <a:gd name="T68" fmla="*/ 70 w 141"/>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211"/>
                <a:gd name="T107" fmla="*/ 141 w 141"/>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211">
                  <a:moveTo>
                    <a:pt x="82" y="0"/>
                  </a:moveTo>
                  <a:lnTo>
                    <a:pt x="105" y="2"/>
                  </a:lnTo>
                  <a:lnTo>
                    <a:pt x="131" y="9"/>
                  </a:lnTo>
                  <a:lnTo>
                    <a:pt x="131" y="13"/>
                  </a:lnTo>
                  <a:lnTo>
                    <a:pt x="132" y="33"/>
                  </a:lnTo>
                  <a:lnTo>
                    <a:pt x="136" y="57"/>
                  </a:lnTo>
                  <a:lnTo>
                    <a:pt x="122" y="59"/>
                  </a:lnTo>
                  <a:lnTo>
                    <a:pt x="118" y="42"/>
                  </a:lnTo>
                  <a:lnTo>
                    <a:pt x="109" y="31"/>
                  </a:lnTo>
                  <a:lnTo>
                    <a:pt x="96" y="24"/>
                  </a:lnTo>
                  <a:lnTo>
                    <a:pt x="79" y="22"/>
                  </a:lnTo>
                  <a:lnTo>
                    <a:pt x="64" y="23"/>
                  </a:lnTo>
                  <a:lnTo>
                    <a:pt x="52" y="28"/>
                  </a:lnTo>
                  <a:lnTo>
                    <a:pt x="47" y="32"/>
                  </a:lnTo>
                  <a:lnTo>
                    <a:pt x="44" y="37"/>
                  </a:lnTo>
                  <a:lnTo>
                    <a:pt x="42" y="42"/>
                  </a:lnTo>
                  <a:lnTo>
                    <a:pt x="42" y="49"/>
                  </a:lnTo>
                  <a:lnTo>
                    <a:pt x="42" y="54"/>
                  </a:lnTo>
                  <a:lnTo>
                    <a:pt x="43" y="59"/>
                  </a:lnTo>
                  <a:lnTo>
                    <a:pt x="45" y="63"/>
                  </a:lnTo>
                  <a:lnTo>
                    <a:pt x="48" y="67"/>
                  </a:lnTo>
                  <a:lnTo>
                    <a:pt x="53" y="71"/>
                  </a:lnTo>
                  <a:lnTo>
                    <a:pt x="58" y="75"/>
                  </a:lnTo>
                  <a:lnTo>
                    <a:pt x="67" y="79"/>
                  </a:lnTo>
                  <a:lnTo>
                    <a:pt x="82" y="84"/>
                  </a:lnTo>
                  <a:lnTo>
                    <a:pt x="96" y="89"/>
                  </a:lnTo>
                  <a:lnTo>
                    <a:pt x="105" y="93"/>
                  </a:lnTo>
                  <a:lnTo>
                    <a:pt x="122" y="101"/>
                  </a:lnTo>
                  <a:lnTo>
                    <a:pt x="132" y="114"/>
                  </a:lnTo>
                  <a:lnTo>
                    <a:pt x="139" y="126"/>
                  </a:lnTo>
                  <a:lnTo>
                    <a:pt x="141" y="142"/>
                  </a:lnTo>
                  <a:lnTo>
                    <a:pt x="139" y="161"/>
                  </a:lnTo>
                  <a:lnTo>
                    <a:pt x="131" y="178"/>
                  </a:lnTo>
                  <a:lnTo>
                    <a:pt x="118" y="192"/>
                  </a:lnTo>
                  <a:lnTo>
                    <a:pt x="101" y="203"/>
                  </a:lnTo>
                  <a:lnTo>
                    <a:pt x="80" y="209"/>
                  </a:lnTo>
                  <a:lnTo>
                    <a:pt x="57" y="211"/>
                  </a:lnTo>
                  <a:lnTo>
                    <a:pt x="31" y="208"/>
                  </a:lnTo>
                  <a:lnTo>
                    <a:pt x="5" y="200"/>
                  </a:lnTo>
                  <a:lnTo>
                    <a:pt x="5" y="199"/>
                  </a:lnTo>
                  <a:lnTo>
                    <a:pt x="5" y="196"/>
                  </a:lnTo>
                  <a:lnTo>
                    <a:pt x="5" y="192"/>
                  </a:lnTo>
                  <a:lnTo>
                    <a:pt x="4" y="170"/>
                  </a:lnTo>
                  <a:lnTo>
                    <a:pt x="0" y="146"/>
                  </a:lnTo>
                  <a:lnTo>
                    <a:pt x="16" y="142"/>
                  </a:lnTo>
                  <a:lnTo>
                    <a:pt x="19" y="159"/>
                  </a:lnTo>
                  <a:lnTo>
                    <a:pt x="25" y="170"/>
                  </a:lnTo>
                  <a:lnTo>
                    <a:pt x="31" y="180"/>
                  </a:lnTo>
                  <a:lnTo>
                    <a:pt x="40" y="185"/>
                  </a:lnTo>
                  <a:lnTo>
                    <a:pt x="52" y="189"/>
                  </a:lnTo>
                  <a:lnTo>
                    <a:pt x="66" y="190"/>
                  </a:lnTo>
                  <a:lnTo>
                    <a:pt x="83" y="187"/>
                  </a:lnTo>
                  <a:lnTo>
                    <a:pt x="95" y="181"/>
                  </a:lnTo>
                  <a:lnTo>
                    <a:pt x="104" y="170"/>
                  </a:lnTo>
                  <a:lnTo>
                    <a:pt x="106" y="158"/>
                  </a:lnTo>
                  <a:lnTo>
                    <a:pt x="101" y="145"/>
                  </a:lnTo>
                  <a:lnTo>
                    <a:pt x="90" y="134"/>
                  </a:lnTo>
                  <a:lnTo>
                    <a:pt x="69" y="124"/>
                  </a:lnTo>
                  <a:lnTo>
                    <a:pt x="61" y="121"/>
                  </a:lnTo>
                  <a:lnTo>
                    <a:pt x="56" y="119"/>
                  </a:lnTo>
                  <a:lnTo>
                    <a:pt x="34" y="108"/>
                  </a:lnTo>
                  <a:lnTo>
                    <a:pt x="18" y="95"/>
                  </a:lnTo>
                  <a:lnTo>
                    <a:pt x="10" y="80"/>
                  </a:lnTo>
                  <a:lnTo>
                    <a:pt x="7" y="62"/>
                  </a:lnTo>
                  <a:lnTo>
                    <a:pt x="9" y="45"/>
                  </a:lnTo>
                  <a:lnTo>
                    <a:pt x="16" y="29"/>
                  </a:lnTo>
                  <a:lnTo>
                    <a:pt x="27" y="18"/>
                  </a:lnTo>
                  <a:lnTo>
                    <a:pt x="43" y="7"/>
                  </a:lnTo>
                  <a:lnTo>
                    <a:pt x="61" y="2"/>
                  </a:lnTo>
                  <a:lnTo>
                    <a:pt x="8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Tree>
    <p:extLst>
      <p:ext uri="{BB962C8B-B14F-4D97-AF65-F5344CB8AC3E}">
        <p14:creationId xmlns:p14="http://schemas.microsoft.com/office/powerpoint/2010/main" val="2293411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a:t>
            </a:r>
            <a:endParaRPr lang="en-US" dirty="0"/>
          </a:p>
        </p:txBody>
      </p:sp>
      <p:sp>
        <p:nvSpPr>
          <p:cNvPr id="3" name="Content Placeholder 2"/>
          <p:cNvSpPr>
            <a:spLocks noGrp="1"/>
          </p:cNvSpPr>
          <p:nvPr>
            <p:ph idx="1"/>
          </p:nvPr>
        </p:nvSpPr>
        <p:spPr/>
        <p:txBody>
          <a:bodyPr/>
          <a:lstStyle/>
          <a:p>
            <a:r>
              <a:rPr lang="en-US" dirty="0" smtClean="0"/>
              <a:t>Life Review?</a:t>
            </a:r>
          </a:p>
          <a:p>
            <a:r>
              <a:rPr lang="en-US" dirty="0" smtClean="0"/>
              <a:t>Oral History?</a:t>
            </a:r>
          </a:p>
          <a:p>
            <a:r>
              <a:rPr lang="en-US" dirty="0" smtClean="0"/>
              <a:t>Guided Autobiography?</a:t>
            </a:r>
            <a:endParaRPr lang="en-US" dirty="0"/>
          </a:p>
        </p:txBody>
      </p:sp>
      <p:pic>
        <p:nvPicPr>
          <p:cNvPr id="4" name="Picture 3" descr="Coral Village 011.jpg"/>
          <p:cNvPicPr>
            <a:picLocks noChangeAspect="1"/>
          </p:cNvPicPr>
          <p:nvPr/>
        </p:nvPicPr>
        <p:blipFill>
          <a:blip r:embed="rId2" cstate="print"/>
          <a:stretch>
            <a:fillRect/>
          </a:stretch>
        </p:blipFill>
        <p:spPr>
          <a:xfrm>
            <a:off x="4546600" y="3733800"/>
            <a:ext cx="3454400" cy="2590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value is there in reminiscing?</a:t>
            </a:r>
            <a:endParaRPr lang="en-US" dirty="0"/>
          </a:p>
        </p:txBody>
      </p:sp>
      <p:sp>
        <p:nvSpPr>
          <p:cNvPr id="3" name="Content Placeholder 2"/>
          <p:cNvSpPr>
            <a:spLocks noGrp="1"/>
          </p:cNvSpPr>
          <p:nvPr>
            <p:ph idx="1"/>
          </p:nvPr>
        </p:nvSpPr>
        <p:spPr/>
        <p:txBody>
          <a:bodyPr/>
          <a:lstStyle/>
          <a:p>
            <a:r>
              <a:rPr lang="en-US" dirty="0" smtClean="0"/>
              <a:t>Reliving important times </a:t>
            </a:r>
            <a:r>
              <a:rPr lang="en-US" dirty="0" smtClean="0"/>
              <a:t>and </a:t>
            </a:r>
            <a:r>
              <a:rPr lang="en-US" dirty="0" smtClean="0"/>
              <a:t>relationships</a:t>
            </a:r>
          </a:p>
          <a:p>
            <a:r>
              <a:rPr lang="en-US" dirty="0" smtClean="0"/>
              <a:t>Passing on family stories and traditions</a:t>
            </a:r>
          </a:p>
          <a:p>
            <a:r>
              <a:rPr lang="en-US" dirty="0" smtClean="0"/>
              <a:t>Helping to understand our lives</a:t>
            </a:r>
          </a:p>
          <a:p>
            <a:r>
              <a:rPr lang="en-US" dirty="0" smtClean="0"/>
              <a:t>Reflecting on </a:t>
            </a:r>
            <a:r>
              <a:rPr lang="en-US" dirty="0" smtClean="0"/>
              <a:t>and </a:t>
            </a:r>
            <a:r>
              <a:rPr lang="en-US" dirty="0" smtClean="0"/>
              <a:t>assessing life achievements</a:t>
            </a:r>
          </a:p>
          <a:p>
            <a:r>
              <a:rPr lang="en-US" dirty="0" smtClean="0"/>
              <a:t>Rediscovering the expectant joy of our youth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reminiscing?</a:t>
            </a:r>
            <a:endParaRPr lang="en-US" dirty="0"/>
          </a:p>
        </p:txBody>
      </p:sp>
      <p:sp>
        <p:nvSpPr>
          <p:cNvPr id="3" name="Content Placeholder 2"/>
          <p:cNvSpPr>
            <a:spLocks noGrp="1"/>
          </p:cNvSpPr>
          <p:nvPr>
            <p:ph idx="1"/>
          </p:nvPr>
        </p:nvSpPr>
        <p:spPr/>
        <p:txBody>
          <a:bodyPr/>
          <a:lstStyle/>
          <a:p>
            <a:r>
              <a:rPr lang="en-US" dirty="0" smtClean="0"/>
              <a:t>Older adults</a:t>
            </a:r>
          </a:p>
          <a:p>
            <a:r>
              <a:rPr lang="en-US" dirty="0" smtClean="0"/>
              <a:t>Intergenerational groups                                 (see LegacyProject.org)</a:t>
            </a:r>
            <a:endParaRPr lang="en-US" dirty="0"/>
          </a:p>
        </p:txBody>
      </p:sp>
      <p:pic>
        <p:nvPicPr>
          <p:cNvPr id="4" name="Picture 3" descr="Emeritus Lakes 001.jpg"/>
          <p:cNvPicPr>
            <a:picLocks noChangeAspect="1"/>
          </p:cNvPicPr>
          <p:nvPr/>
        </p:nvPicPr>
        <p:blipFill>
          <a:blip r:embed="rId2" cstate="print"/>
          <a:stretch>
            <a:fillRect/>
          </a:stretch>
        </p:blipFill>
        <p:spPr>
          <a:xfrm>
            <a:off x="3657600" y="3371850"/>
            <a:ext cx="4038600" cy="3028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reaching older adults who…</a:t>
            </a:r>
            <a:endParaRPr lang="en-US" dirty="0"/>
          </a:p>
        </p:txBody>
      </p:sp>
      <p:sp>
        <p:nvSpPr>
          <p:cNvPr id="3" name="Content Placeholder 2"/>
          <p:cNvSpPr>
            <a:spLocks noGrp="1"/>
          </p:cNvSpPr>
          <p:nvPr>
            <p:ph idx="1"/>
          </p:nvPr>
        </p:nvSpPr>
        <p:spPr/>
        <p:txBody>
          <a:bodyPr/>
          <a:lstStyle/>
          <a:p>
            <a:r>
              <a:rPr lang="en-US" dirty="0" smtClean="0"/>
              <a:t>Live in assisted living facilities and retirement communities</a:t>
            </a:r>
          </a:p>
          <a:p>
            <a:r>
              <a:rPr lang="en-US" dirty="0" smtClean="0"/>
              <a:t>Attend adult daycare and congregate meal programs</a:t>
            </a:r>
            <a:endParaRPr lang="en-US" dirty="0"/>
          </a:p>
        </p:txBody>
      </p:sp>
      <p:pic>
        <p:nvPicPr>
          <p:cNvPr id="4" name="Picture 3" descr="Joanne Al.JPG"/>
          <p:cNvPicPr>
            <a:picLocks noChangeAspect="1"/>
          </p:cNvPicPr>
          <p:nvPr/>
        </p:nvPicPr>
        <p:blipFill>
          <a:blip r:embed="rId2" cstate="print"/>
          <a:stretch>
            <a:fillRect/>
          </a:stretch>
        </p:blipFill>
        <p:spPr>
          <a:xfrm>
            <a:off x="2514600" y="4191000"/>
            <a:ext cx="3022600" cy="2266950"/>
          </a:xfrm>
          <a:prstGeom prst="rect">
            <a:avLst/>
          </a:prstGeom>
        </p:spPr>
      </p:pic>
      <p:pic>
        <p:nvPicPr>
          <p:cNvPr id="5" name="Picture 4" descr="Family Options 002.jpg"/>
          <p:cNvPicPr>
            <a:picLocks noChangeAspect="1"/>
          </p:cNvPicPr>
          <p:nvPr/>
        </p:nvPicPr>
        <p:blipFill>
          <a:blip r:embed="rId3" cstate="print"/>
          <a:stretch>
            <a:fillRect/>
          </a:stretch>
        </p:blipFill>
        <p:spPr>
          <a:xfrm>
            <a:off x="5867400" y="3429000"/>
            <a:ext cx="2266950" cy="3022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reminiscence look like?</a:t>
            </a:r>
            <a:endParaRPr lang="en-US" dirty="0"/>
          </a:p>
        </p:txBody>
      </p:sp>
      <p:sp>
        <p:nvSpPr>
          <p:cNvPr id="3" name="Content Placeholder 2"/>
          <p:cNvSpPr>
            <a:spLocks noGrp="1"/>
          </p:cNvSpPr>
          <p:nvPr>
            <p:ph idx="1"/>
          </p:nvPr>
        </p:nvSpPr>
        <p:spPr/>
        <p:txBody>
          <a:bodyPr/>
          <a:lstStyle/>
          <a:p>
            <a:r>
              <a:rPr lang="en-US" dirty="0" smtClean="0"/>
              <a:t>Typical conversations</a:t>
            </a:r>
          </a:p>
          <a:p>
            <a:r>
              <a:rPr lang="en-US" dirty="0" smtClean="0"/>
              <a:t>Questions that promote discussion</a:t>
            </a:r>
          </a:p>
          <a:p>
            <a:r>
              <a:rPr lang="en-US" dirty="0" smtClean="0"/>
              <a:t>Group size and location</a:t>
            </a:r>
          </a:p>
          <a:p>
            <a:r>
              <a:rPr lang="en-US" dirty="0" smtClean="0"/>
              <a:t>Members of the group</a:t>
            </a:r>
            <a:endParaRPr lang="en-US" dirty="0"/>
          </a:p>
        </p:txBody>
      </p:sp>
      <p:pic>
        <p:nvPicPr>
          <p:cNvPr id="4" name="Picture 3" descr="Presbyterian Apts. 001.jpg"/>
          <p:cNvPicPr>
            <a:picLocks noChangeAspect="1"/>
          </p:cNvPicPr>
          <p:nvPr/>
        </p:nvPicPr>
        <p:blipFill>
          <a:blip r:embed="rId2" cstate="print"/>
          <a:stretch>
            <a:fillRect/>
          </a:stretch>
        </p:blipFill>
        <p:spPr>
          <a:xfrm>
            <a:off x="4876800" y="3200400"/>
            <a:ext cx="3937000" cy="2952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Triggering &amp; </a:t>
            </a:r>
            <a:r>
              <a:rPr lang="en-US" dirty="0" smtClean="0"/>
              <a:t>Stimulating </a:t>
            </a:r>
            <a:r>
              <a:rPr lang="en-US" dirty="0"/>
              <a:t>M</a:t>
            </a:r>
            <a:r>
              <a:rPr lang="en-US" dirty="0" smtClean="0"/>
              <a:t>emories</a:t>
            </a:r>
            <a:endParaRPr lang="en-US" dirty="0"/>
          </a:p>
        </p:txBody>
      </p:sp>
      <p:sp>
        <p:nvSpPr>
          <p:cNvPr id="3" name="Content Placeholder 2"/>
          <p:cNvSpPr>
            <a:spLocks noGrp="1"/>
          </p:cNvSpPr>
          <p:nvPr>
            <p:ph idx="1"/>
          </p:nvPr>
        </p:nvSpPr>
        <p:spPr/>
        <p:txBody>
          <a:bodyPr/>
          <a:lstStyle/>
          <a:p>
            <a:r>
              <a:rPr lang="en-US" dirty="0" smtClean="0"/>
              <a:t>It’s more than, “Tell me about your life.”</a:t>
            </a:r>
          </a:p>
          <a:p>
            <a:r>
              <a:rPr lang="en-US" dirty="0" smtClean="0"/>
              <a:t>Our senses are the building blocks of memory.</a:t>
            </a:r>
            <a:endParaRPr lang="en-US" dirty="0"/>
          </a:p>
        </p:txBody>
      </p:sp>
      <p:pic>
        <p:nvPicPr>
          <p:cNvPr id="4" name="Picture 3" descr="Ellis Island 003.jpg"/>
          <p:cNvPicPr>
            <a:picLocks noChangeAspect="1"/>
          </p:cNvPicPr>
          <p:nvPr/>
        </p:nvPicPr>
        <p:blipFill>
          <a:blip r:embed="rId2" cstate="print"/>
          <a:stretch>
            <a:fillRect/>
          </a:stretch>
        </p:blipFill>
        <p:spPr>
          <a:xfrm>
            <a:off x="1066800" y="3200400"/>
            <a:ext cx="2057400" cy="2743200"/>
          </a:xfrm>
          <a:prstGeom prst="rect">
            <a:avLst/>
          </a:prstGeom>
        </p:spPr>
      </p:pic>
      <p:pic>
        <p:nvPicPr>
          <p:cNvPr id="5" name="Picture 4" descr="Theo.jpg"/>
          <p:cNvPicPr>
            <a:picLocks noChangeAspect="1"/>
          </p:cNvPicPr>
          <p:nvPr/>
        </p:nvPicPr>
        <p:blipFill>
          <a:blip r:embed="rId3" cstate="print"/>
          <a:stretch>
            <a:fillRect/>
          </a:stretch>
        </p:blipFill>
        <p:spPr>
          <a:xfrm>
            <a:off x="6248400" y="3200400"/>
            <a:ext cx="2068830" cy="2758440"/>
          </a:xfrm>
          <a:prstGeom prst="rect">
            <a:avLst/>
          </a:prstGeom>
        </p:spPr>
      </p:pic>
      <p:pic>
        <p:nvPicPr>
          <p:cNvPr id="6" name="Picture 5" descr="women workers 8.jpg"/>
          <p:cNvPicPr>
            <a:picLocks noChangeAspect="1"/>
          </p:cNvPicPr>
          <p:nvPr/>
        </p:nvPicPr>
        <p:blipFill>
          <a:blip r:embed="rId4" cstate="print"/>
          <a:stretch>
            <a:fillRect/>
          </a:stretch>
        </p:blipFill>
        <p:spPr>
          <a:xfrm>
            <a:off x="3505200" y="3581400"/>
            <a:ext cx="2370256" cy="190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dirty="0" smtClean="0"/>
              <a:t>Triggers</a:t>
            </a:r>
            <a:endParaRPr lang="en-US" dirty="0"/>
          </a:p>
        </p:txBody>
      </p:sp>
      <p:sp>
        <p:nvSpPr>
          <p:cNvPr id="3" name="Content Placeholder 2"/>
          <p:cNvSpPr>
            <a:spLocks noGrp="1"/>
          </p:cNvSpPr>
          <p:nvPr>
            <p:ph idx="1"/>
          </p:nvPr>
        </p:nvSpPr>
        <p:spPr/>
        <p:txBody>
          <a:bodyPr/>
          <a:lstStyle/>
          <a:p>
            <a:r>
              <a:rPr lang="en-US" dirty="0" smtClean="0"/>
              <a:t>Photos</a:t>
            </a:r>
          </a:p>
          <a:p>
            <a:r>
              <a:rPr lang="en-US" dirty="0" smtClean="0"/>
              <a:t>Ads, flyers, postcards</a:t>
            </a:r>
          </a:p>
          <a:p>
            <a:r>
              <a:rPr lang="en-US" dirty="0" smtClean="0"/>
              <a:t>Movie clips</a:t>
            </a:r>
          </a:p>
          <a:p>
            <a:r>
              <a:rPr lang="en-US" dirty="0" smtClean="0"/>
              <a:t>Maps</a:t>
            </a:r>
            <a:endParaRPr lang="en-US" dirty="0"/>
          </a:p>
        </p:txBody>
      </p:sp>
      <p:pic>
        <p:nvPicPr>
          <p:cNvPr id="4" name="Picture 3" descr="photos2.jpg"/>
          <p:cNvPicPr>
            <a:picLocks noChangeAspect="1"/>
          </p:cNvPicPr>
          <p:nvPr/>
        </p:nvPicPr>
        <p:blipFill>
          <a:blip r:embed="rId2" cstate="print"/>
          <a:stretch>
            <a:fillRect/>
          </a:stretch>
        </p:blipFill>
        <p:spPr>
          <a:xfrm>
            <a:off x="5410200" y="1371600"/>
            <a:ext cx="2686050" cy="3581400"/>
          </a:xfrm>
          <a:prstGeom prst="rect">
            <a:avLst/>
          </a:prstGeom>
        </p:spPr>
      </p:pic>
      <p:pic>
        <p:nvPicPr>
          <p:cNvPr id="5" name="Picture 4" descr="postcard.JPG"/>
          <p:cNvPicPr>
            <a:picLocks noChangeAspect="1"/>
          </p:cNvPicPr>
          <p:nvPr/>
        </p:nvPicPr>
        <p:blipFill>
          <a:blip r:embed="rId3" cstate="print"/>
          <a:stretch>
            <a:fillRect/>
          </a:stretch>
        </p:blipFill>
        <p:spPr>
          <a:xfrm>
            <a:off x="2057400" y="4114800"/>
            <a:ext cx="2946400" cy="2209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t>
            </a:r>
            <a:r>
              <a:rPr lang="en-US" dirty="0" smtClean="0"/>
              <a:t>Triggers</a:t>
            </a:r>
            <a:endParaRPr lang="en-US" dirty="0"/>
          </a:p>
        </p:txBody>
      </p:sp>
      <p:sp>
        <p:nvSpPr>
          <p:cNvPr id="3" name="Content Placeholder 2"/>
          <p:cNvSpPr>
            <a:spLocks noGrp="1"/>
          </p:cNvSpPr>
          <p:nvPr>
            <p:ph idx="1"/>
          </p:nvPr>
        </p:nvSpPr>
        <p:spPr/>
        <p:txBody>
          <a:bodyPr/>
          <a:lstStyle/>
          <a:p>
            <a:r>
              <a:rPr lang="en-US" dirty="0" smtClean="0"/>
              <a:t>Music </a:t>
            </a:r>
            <a:r>
              <a:rPr lang="en-US" dirty="0" smtClean="0"/>
              <a:t>and </a:t>
            </a:r>
            <a:r>
              <a:rPr lang="en-US" dirty="0" smtClean="0"/>
              <a:t>songs</a:t>
            </a:r>
          </a:p>
          <a:p>
            <a:r>
              <a:rPr lang="en-US" dirty="0" smtClean="0"/>
              <a:t>Old radio shows</a:t>
            </a:r>
          </a:p>
          <a:p>
            <a:r>
              <a:rPr lang="en-US" dirty="0" smtClean="0"/>
              <a:t>Voices of famous people</a:t>
            </a:r>
          </a:p>
          <a:p>
            <a:r>
              <a:rPr lang="en-US" dirty="0" smtClean="0"/>
              <a:t>Nature sounds</a:t>
            </a:r>
            <a:endParaRPr lang="en-US" dirty="0"/>
          </a:p>
        </p:txBody>
      </p:sp>
      <p:pic>
        <p:nvPicPr>
          <p:cNvPr id="4" name="Picture 3" descr="slides 006.jpg"/>
          <p:cNvPicPr>
            <a:picLocks noChangeAspect="1"/>
          </p:cNvPicPr>
          <p:nvPr/>
        </p:nvPicPr>
        <p:blipFill>
          <a:blip r:embed="rId2" cstate="print"/>
          <a:stretch>
            <a:fillRect/>
          </a:stretch>
        </p:blipFill>
        <p:spPr>
          <a:xfrm>
            <a:off x="3733800" y="3505200"/>
            <a:ext cx="4038600" cy="3028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smtClean="0"/>
              <a:t>Triggers</a:t>
            </a:r>
            <a:endParaRPr lang="en-US" dirty="0"/>
          </a:p>
        </p:txBody>
      </p:sp>
      <p:sp>
        <p:nvSpPr>
          <p:cNvPr id="3" name="Text Placeholder 2"/>
          <p:cNvSpPr>
            <a:spLocks noGrp="1"/>
          </p:cNvSpPr>
          <p:nvPr>
            <p:ph type="body" idx="1"/>
          </p:nvPr>
        </p:nvSpPr>
        <p:spPr/>
        <p:txBody>
          <a:bodyPr/>
          <a:lstStyle/>
          <a:p>
            <a:r>
              <a:rPr lang="en-US" dirty="0" smtClean="0"/>
              <a:t>Aroma </a:t>
            </a:r>
            <a:r>
              <a:rPr lang="en-US" dirty="0" smtClean="0"/>
              <a:t>and Taste </a:t>
            </a:r>
            <a:endParaRPr lang="en-US" dirty="0"/>
          </a:p>
        </p:txBody>
      </p:sp>
      <p:sp>
        <p:nvSpPr>
          <p:cNvPr id="4" name="Content Placeholder 3"/>
          <p:cNvSpPr>
            <a:spLocks noGrp="1"/>
          </p:cNvSpPr>
          <p:nvPr>
            <p:ph sz="half" idx="2"/>
          </p:nvPr>
        </p:nvSpPr>
        <p:spPr/>
        <p:txBody>
          <a:bodyPr/>
          <a:lstStyle/>
          <a:p>
            <a:r>
              <a:rPr lang="en-US" dirty="0" smtClean="0"/>
              <a:t>Foods</a:t>
            </a:r>
          </a:p>
          <a:p>
            <a:r>
              <a:rPr lang="en-US" dirty="0" smtClean="0"/>
              <a:t>Fragrances </a:t>
            </a:r>
          </a:p>
          <a:p>
            <a:r>
              <a:rPr lang="en-US" dirty="0" smtClean="0"/>
              <a:t>Daily life smells</a:t>
            </a:r>
            <a:endParaRPr lang="en-US" dirty="0"/>
          </a:p>
        </p:txBody>
      </p:sp>
      <p:sp>
        <p:nvSpPr>
          <p:cNvPr id="5" name="Text Placeholder 4"/>
          <p:cNvSpPr>
            <a:spLocks noGrp="1"/>
          </p:cNvSpPr>
          <p:nvPr>
            <p:ph type="body" sz="quarter" idx="3"/>
          </p:nvPr>
        </p:nvSpPr>
        <p:spPr/>
        <p:txBody>
          <a:bodyPr/>
          <a:lstStyle/>
          <a:p>
            <a:r>
              <a:rPr lang="en-US" dirty="0" smtClean="0"/>
              <a:t>Touch </a:t>
            </a:r>
            <a:endParaRPr lang="en-US" dirty="0"/>
          </a:p>
        </p:txBody>
      </p:sp>
      <p:sp>
        <p:nvSpPr>
          <p:cNvPr id="6" name="Content Placeholder 5"/>
          <p:cNvSpPr>
            <a:spLocks noGrp="1"/>
          </p:cNvSpPr>
          <p:nvPr>
            <p:ph sz="quarter" idx="4"/>
          </p:nvPr>
        </p:nvSpPr>
        <p:spPr/>
        <p:txBody>
          <a:bodyPr/>
          <a:lstStyle/>
          <a:p>
            <a:r>
              <a:rPr lang="en-US" dirty="0" smtClean="0"/>
              <a:t>Objects</a:t>
            </a:r>
          </a:p>
          <a:p>
            <a:r>
              <a:rPr lang="en-US" dirty="0" smtClean="0"/>
              <a:t>Human touch</a:t>
            </a:r>
            <a:endParaRPr lang="en-US" dirty="0"/>
          </a:p>
        </p:txBody>
      </p:sp>
      <p:pic>
        <p:nvPicPr>
          <p:cNvPr id="8" name="Picture 7" descr="bathing suit.jpg"/>
          <p:cNvPicPr>
            <a:picLocks noChangeAspect="1"/>
          </p:cNvPicPr>
          <p:nvPr/>
        </p:nvPicPr>
        <p:blipFill>
          <a:blip r:embed="rId2" cstate="print"/>
          <a:stretch>
            <a:fillRect/>
          </a:stretch>
        </p:blipFill>
        <p:spPr>
          <a:xfrm>
            <a:off x="6477000" y="3886200"/>
            <a:ext cx="1790700" cy="2387600"/>
          </a:xfrm>
          <a:prstGeom prst="rect">
            <a:avLst/>
          </a:prstGeom>
        </p:spPr>
      </p:pic>
      <p:pic>
        <p:nvPicPr>
          <p:cNvPr id="9" name="Picture 8" descr="scents.JPG"/>
          <p:cNvPicPr>
            <a:picLocks noChangeAspect="1"/>
          </p:cNvPicPr>
          <p:nvPr/>
        </p:nvPicPr>
        <p:blipFill>
          <a:blip r:embed="rId3" cstate="print"/>
          <a:stretch>
            <a:fillRect/>
          </a:stretch>
        </p:blipFill>
        <p:spPr>
          <a:xfrm>
            <a:off x="914400" y="3657600"/>
            <a:ext cx="1943100" cy="2590800"/>
          </a:xfrm>
          <a:prstGeom prst="rect">
            <a:avLst/>
          </a:prstGeom>
        </p:spPr>
      </p:pic>
      <p:pic>
        <p:nvPicPr>
          <p:cNvPr id="10" name="Picture 9" descr="Seminole jacket.JPG"/>
          <p:cNvPicPr>
            <a:picLocks noChangeAspect="1"/>
          </p:cNvPicPr>
          <p:nvPr/>
        </p:nvPicPr>
        <p:blipFill>
          <a:blip r:embed="rId4" cstate="print"/>
          <a:stretch>
            <a:fillRect/>
          </a:stretch>
        </p:blipFill>
        <p:spPr>
          <a:xfrm>
            <a:off x="4343400" y="3352800"/>
            <a:ext cx="1771650" cy="2362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do this?</a:t>
            </a:r>
            <a:endParaRPr lang="en-US" dirty="0"/>
          </a:p>
        </p:txBody>
      </p:sp>
      <p:sp>
        <p:nvSpPr>
          <p:cNvPr id="3" name="Content Placeholder 2"/>
          <p:cNvSpPr>
            <a:spLocks noGrp="1"/>
          </p:cNvSpPr>
          <p:nvPr>
            <p:ph idx="1"/>
          </p:nvPr>
        </p:nvSpPr>
        <p:spPr/>
        <p:txBody>
          <a:bodyPr/>
          <a:lstStyle/>
          <a:p>
            <a:r>
              <a:rPr lang="en-US" dirty="0" smtClean="0"/>
              <a:t>Our roles</a:t>
            </a:r>
          </a:p>
          <a:p>
            <a:r>
              <a:rPr lang="en-US" dirty="0" smtClean="0"/>
              <a:t>Library staff </a:t>
            </a:r>
            <a:r>
              <a:rPr lang="en-US" dirty="0" smtClean="0"/>
              <a:t>and </a:t>
            </a:r>
            <a:r>
              <a:rPr lang="en-US" dirty="0" smtClean="0"/>
              <a:t>volunteers</a:t>
            </a:r>
          </a:p>
          <a:p>
            <a:r>
              <a:rPr lang="en-US" dirty="0" smtClean="0"/>
              <a:t>Criteria </a:t>
            </a:r>
            <a:r>
              <a:rPr lang="en-US" dirty="0" smtClean="0"/>
              <a:t>and </a:t>
            </a:r>
            <a:r>
              <a:rPr lang="en-US" dirty="0" smtClean="0"/>
              <a:t>training</a:t>
            </a:r>
            <a:endParaRPr lang="en-US" dirty="0"/>
          </a:p>
        </p:txBody>
      </p:sp>
      <p:pic>
        <p:nvPicPr>
          <p:cNvPr id="4" name="Picture 3" descr="Carolyn White.jpg"/>
          <p:cNvPicPr>
            <a:picLocks noChangeAspect="1"/>
          </p:cNvPicPr>
          <p:nvPr/>
        </p:nvPicPr>
        <p:blipFill>
          <a:blip r:embed="rId2" cstate="print"/>
          <a:stretch>
            <a:fillRect/>
          </a:stretch>
        </p:blipFill>
        <p:spPr>
          <a:xfrm>
            <a:off x="5715000" y="1676400"/>
            <a:ext cx="3124200" cy="2343150"/>
          </a:xfrm>
          <a:prstGeom prst="rect">
            <a:avLst/>
          </a:prstGeom>
        </p:spPr>
      </p:pic>
      <p:pic>
        <p:nvPicPr>
          <p:cNvPr id="5" name="Picture 4" descr="Brendan.jpg"/>
          <p:cNvPicPr>
            <a:picLocks noChangeAspect="1"/>
          </p:cNvPicPr>
          <p:nvPr/>
        </p:nvPicPr>
        <p:blipFill>
          <a:blip r:embed="rId3" cstate="print"/>
          <a:stretch>
            <a:fillRect/>
          </a:stretch>
        </p:blipFill>
        <p:spPr>
          <a:xfrm>
            <a:off x="1066800" y="3581400"/>
            <a:ext cx="2114550" cy="2819400"/>
          </a:xfrm>
          <a:prstGeom prst="rect">
            <a:avLst/>
          </a:prstGeom>
        </p:spPr>
      </p:pic>
      <p:pic>
        <p:nvPicPr>
          <p:cNvPr id="6" name="Picture 5" descr="Katherine.jpg"/>
          <p:cNvPicPr>
            <a:picLocks noChangeAspect="1"/>
          </p:cNvPicPr>
          <p:nvPr/>
        </p:nvPicPr>
        <p:blipFill>
          <a:blip r:embed="rId4" cstate="print"/>
          <a:stretch>
            <a:fillRect/>
          </a:stretch>
        </p:blipFill>
        <p:spPr>
          <a:xfrm>
            <a:off x="4267200" y="3276600"/>
            <a:ext cx="2171700" cy="2895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0" y="76200"/>
            <a:ext cx="9144000" cy="1470025"/>
          </a:xfrm>
        </p:spPr>
        <p:txBody>
          <a:bodyPr/>
          <a:lstStyle/>
          <a:p>
            <a:pPr eaLnBrk="1" hangingPunct="1"/>
            <a:r>
              <a:rPr lang="en-US" altLang="en-US" sz="2800" dirty="0" smtClean="0"/>
              <a:t>Facilitation, technical support </a:t>
            </a:r>
            <a:r>
              <a:rPr lang="en-US" altLang="en-US" sz="2800" dirty="0" smtClean="0"/>
              <a:t>and </a:t>
            </a:r>
            <a:r>
              <a:rPr lang="en-US" altLang="en-US" sz="2800" dirty="0" smtClean="0"/>
              <a:t>production</a:t>
            </a:r>
            <a:br>
              <a:rPr lang="en-US" altLang="en-US" sz="2800" dirty="0" smtClean="0"/>
            </a:br>
            <a:r>
              <a:rPr lang="en-US" altLang="en-US" sz="2800" dirty="0" smtClean="0"/>
              <a:t>by Melissa Hooke</a:t>
            </a:r>
          </a:p>
        </p:txBody>
      </p:sp>
      <p:pic>
        <p:nvPicPr>
          <p:cNvPr id="491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05000"/>
            <a:ext cx="3027363"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242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t>
            </a:r>
            <a:r>
              <a:rPr lang="en-US" dirty="0" smtClean="0"/>
              <a:t>Using </a:t>
            </a:r>
            <a:r>
              <a:rPr lang="en-US" dirty="0"/>
              <a:t>R</a:t>
            </a:r>
            <a:r>
              <a:rPr lang="en-US" dirty="0" smtClean="0"/>
              <a:t>eminiscence</a:t>
            </a:r>
            <a:endParaRPr lang="en-US" dirty="0"/>
          </a:p>
        </p:txBody>
      </p:sp>
      <p:sp>
        <p:nvSpPr>
          <p:cNvPr id="3" name="Content Placeholder 2"/>
          <p:cNvSpPr>
            <a:spLocks noGrp="1"/>
          </p:cNvSpPr>
          <p:nvPr>
            <p:ph idx="1"/>
          </p:nvPr>
        </p:nvSpPr>
        <p:spPr/>
        <p:txBody>
          <a:bodyPr/>
          <a:lstStyle/>
          <a:p>
            <a:r>
              <a:rPr lang="en-US" dirty="0" smtClean="0"/>
              <a:t>Literature-based discussions</a:t>
            </a:r>
          </a:p>
          <a:p>
            <a:pPr lvl="1"/>
            <a:r>
              <a:rPr lang="en-US" dirty="0" smtClean="0"/>
              <a:t>Community </a:t>
            </a:r>
            <a:r>
              <a:rPr lang="en-US" dirty="0" smtClean="0"/>
              <a:t>conversations</a:t>
            </a:r>
            <a:endParaRPr lang="en-US" dirty="0" smtClean="0"/>
          </a:p>
          <a:p>
            <a:pPr lvl="1"/>
            <a:r>
              <a:rPr lang="en-US" dirty="0" smtClean="0"/>
              <a:t>People </a:t>
            </a:r>
            <a:r>
              <a:rPr lang="en-US" dirty="0" smtClean="0"/>
              <a:t>and stories</a:t>
            </a:r>
            <a:endParaRPr lang="en-US" dirty="0" smtClean="0"/>
          </a:p>
          <a:p>
            <a:pPr lvl="1"/>
            <a:r>
              <a:rPr lang="en-US" dirty="0" smtClean="0"/>
              <a:t>Book discussions</a:t>
            </a:r>
          </a:p>
          <a:p>
            <a:pPr lvl="1"/>
            <a:r>
              <a:rPr lang="en-US" dirty="0" smtClean="0"/>
              <a:t>Readers theater</a:t>
            </a:r>
          </a:p>
          <a:p>
            <a:r>
              <a:rPr lang="en-US" dirty="0" smtClean="0"/>
              <a:t>Writing </a:t>
            </a:r>
            <a:r>
              <a:rPr lang="en-US" dirty="0" smtClean="0"/>
              <a:t>and </a:t>
            </a:r>
            <a:r>
              <a:rPr lang="en-US" dirty="0" smtClean="0"/>
              <a:t>journaling</a:t>
            </a:r>
          </a:p>
          <a:p>
            <a:r>
              <a:rPr lang="en-US" dirty="0" err="1" smtClean="0"/>
              <a:t>BiFolkal</a:t>
            </a:r>
            <a:r>
              <a:rPr lang="en-US" dirty="0" smtClean="0"/>
              <a:t> kits </a:t>
            </a:r>
            <a:r>
              <a:rPr lang="en-US" dirty="0" smtClean="0"/>
              <a:t>and </a:t>
            </a:r>
            <a:r>
              <a:rPr lang="en-US" dirty="0" smtClean="0"/>
              <a:t>materials</a:t>
            </a:r>
          </a:p>
          <a:p>
            <a:r>
              <a:rPr lang="en-US" dirty="0" smtClean="0"/>
              <a:t>Senior storytelling</a:t>
            </a:r>
            <a:endParaRPr lang="en-US" dirty="0"/>
          </a:p>
        </p:txBody>
      </p:sp>
      <p:pic>
        <p:nvPicPr>
          <p:cNvPr id="5" name="Picture 4" descr="Family Options Jimmy Lolo Pat.jpg"/>
          <p:cNvPicPr>
            <a:picLocks noChangeAspect="1"/>
          </p:cNvPicPr>
          <p:nvPr/>
        </p:nvPicPr>
        <p:blipFill>
          <a:blip r:embed="rId2" cstate="print"/>
          <a:stretch>
            <a:fillRect/>
          </a:stretch>
        </p:blipFill>
        <p:spPr>
          <a:xfrm>
            <a:off x="5715000" y="2438400"/>
            <a:ext cx="2526506" cy="33686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Conversations</a:t>
            </a:r>
            <a:endParaRPr lang="en-US" dirty="0"/>
          </a:p>
        </p:txBody>
      </p:sp>
      <p:sp>
        <p:nvSpPr>
          <p:cNvPr id="3" name="Content Placeholder 2"/>
          <p:cNvSpPr>
            <a:spLocks noGrp="1"/>
          </p:cNvSpPr>
          <p:nvPr>
            <p:ph idx="1"/>
          </p:nvPr>
        </p:nvSpPr>
        <p:spPr/>
        <p:txBody>
          <a:bodyPr/>
          <a:lstStyle/>
          <a:p>
            <a:r>
              <a:rPr lang="en-US" dirty="0" smtClean="0"/>
              <a:t>Theme-based activities with thoughtful discussion</a:t>
            </a:r>
          </a:p>
          <a:p>
            <a:r>
              <a:rPr lang="en-US" dirty="0" smtClean="0"/>
              <a:t>Typical activities</a:t>
            </a:r>
          </a:p>
          <a:p>
            <a:r>
              <a:rPr lang="en-US" dirty="0" smtClean="0"/>
              <a:t>2 sample discussions</a:t>
            </a:r>
          </a:p>
          <a:p>
            <a:r>
              <a:rPr lang="en-US" dirty="0" smtClean="0"/>
              <a:t>Successful topics</a:t>
            </a:r>
            <a:endParaRPr lang="en-US" dirty="0"/>
          </a:p>
        </p:txBody>
      </p:sp>
      <p:pic>
        <p:nvPicPr>
          <p:cNvPr id="4" name="Picture 3" descr="Emeritus Lakes 004.jpg"/>
          <p:cNvPicPr>
            <a:picLocks noChangeAspect="1"/>
          </p:cNvPicPr>
          <p:nvPr/>
        </p:nvPicPr>
        <p:blipFill>
          <a:blip r:embed="rId2" cstate="print"/>
          <a:stretch>
            <a:fillRect/>
          </a:stretch>
        </p:blipFill>
        <p:spPr>
          <a:xfrm>
            <a:off x="5867400" y="2819400"/>
            <a:ext cx="2228850" cy="2971800"/>
          </a:xfrm>
          <a:prstGeom prst="rect">
            <a:avLst/>
          </a:prstGeom>
        </p:spPr>
      </p:pic>
      <p:pic>
        <p:nvPicPr>
          <p:cNvPr id="5" name="Picture 4" descr="communityconversations_bw.jpg"/>
          <p:cNvPicPr>
            <a:picLocks noChangeAspect="1"/>
          </p:cNvPicPr>
          <p:nvPr/>
        </p:nvPicPr>
        <p:blipFill>
          <a:blip r:embed="rId3" cstate="print"/>
          <a:stretch>
            <a:fillRect/>
          </a:stretch>
        </p:blipFill>
        <p:spPr>
          <a:xfrm>
            <a:off x="1600200" y="4953000"/>
            <a:ext cx="4267199" cy="6618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smtClean="0"/>
              <a:t>Activities</a:t>
            </a:r>
            <a:endParaRPr lang="en-US" dirty="0"/>
          </a:p>
        </p:txBody>
      </p:sp>
      <p:sp>
        <p:nvSpPr>
          <p:cNvPr id="3" name="Text Placeholder 2"/>
          <p:cNvSpPr>
            <a:spLocks noGrp="1"/>
          </p:cNvSpPr>
          <p:nvPr>
            <p:ph type="body" idx="1"/>
          </p:nvPr>
        </p:nvSpPr>
        <p:spPr/>
        <p:txBody>
          <a:bodyPr/>
          <a:lstStyle/>
          <a:p>
            <a:r>
              <a:rPr lang="en-US" dirty="0" smtClean="0"/>
              <a:t>People </a:t>
            </a:r>
            <a:r>
              <a:rPr lang="en-US" dirty="0" smtClean="0"/>
              <a:t>and </a:t>
            </a:r>
            <a:r>
              <a:rPr lang="en-US" dirty="0" smtClean="0"/>
              <a:t>Stories</a:t>
            </a:r>
            <a:endParaRPr lang="en-US" dirty="0"/>
          </a:p>
        </p:txBody>
      </p:sp>
      <p:sp>
        <p:nvSpPr>
          <p:cNvPr id="4" name="Content Placeholder 3"/>
          <p:cNvSpPr>
            <a:spLocks noGrp="1"/>
          </p:cNvSpPr>
          <p:nvPr>
            <p:ph sz="half" idx="2"/>
          </p:nvPr>
        </p:nvSpPr>
        <p:spPr/>
        <p:txBody>
          <a:bodyPr/>
          <a:lstStyle/>
          <a:p>
            <a:r>
              <a:rPr lang="en-US" dirty="0" smtClean="0"/>
              <a:t>Process</a:t>
            </a:r>
          </a:p>
          <a:p>
            <a:r>
              <a:rPr lang="en-US" dirty="0" smtClean="0"/>
              <a:t>Audience</a:t>
            </a:r>
          </a:p>
          <a:p>
            <a:r>
              <a:rPr lang="en-US" dirty="0" smtClean="0"/>
              <a:t>Typical discussion</a:t>
            </a:r>
            <a:endParaRPr lang="en-US" dirty="0"/>
          </a:p>
        </p:txBody>
      </p:sp>
      <p:sp>
        <p:nvSpPr>
          <p:cNvPr id="5" name="Text Placeholder 4"/>
          <p:cNvSpPr>
            <a:spLocks noGrp="1"/>
          </p:cNvSpPr>
          <p:nvPr>
            <p:ph type="body" sz="quarter" idx="3"/>
          </p:nvPr>
        </p:nvSpPr>
        <p:spPr/>
        <p:txBody>
          <a:bodyPr/>
          <a:lstStyle/>
          <a:p>
            <a:r>
              <a:rPr lang="en-US" dirty="0" smtClean="0"/>
              <a:t>Book Discussion Groups</a:t>
            </a:r>
            <a:endParaRPr lang="en-US" dirty="0"/>
          </a:p>
        </p:txBody>
      </p:sp>
      <p:sp>
        <p:nvSpPr>
          <p:cNvPr id="6" name="Content Placeholder 5"/>
          <p:cNvSpPr>
            <a:spLocks noGrp="1"/>
          </p:cNvSpPr>
          <p:nvPr>
            <p:ph sz="quarter" idx="4"/>
          </p:nvPr>
        </p:nvSpPr>
        <p:spPr/>
        <p:txBody>
          <a:bodyPr/>
          <a:lstStyle/>
          <a:p>
            <a:r>
              <a:rPr lang="en-US" dirty="0" smtClean="0"/>
              <a:t>Discussion format</a:t>
            </a:r>
          </a:p>
          <a:p>
            <a:r>
              <a:rPr lang="en-US" dirty="0" smtClean="0"/>
              <a:t>Choice of titles</a:t>
            </a:r>
            <a:endParaRPr lang="en-US" dirty="0"/>
          </a:p>
        </p:txBody>
      </p:sp>
      <p:pic>
        <p:nvPicPr>
          <p:cNvPr id="7" name="Picture 6" descr="Materials 001.jpg"/>
          <p:cNvPicPr>
            <a:picLocks noChangeAspect="1"/>
          </p:cNvPicPr>
          <p:nvPr/>
        </p:nvPicPr>
        <p:blipFill>
          <a:blip r:embed="rId2" cstate="print"/>
          <a:stretch>
            <a:fillRect/>
          </a:stretch>
        </p:blipFill>
        <p:spPr>
          <a:xfrm>
            <a:off x="4876800" y="4057650"/>
            <a:ext cx="2895600" cy="2171700"/>
          </a:xfrm>
          <a:prstGeom prst="rect">
            <a:avLst/>
          </a:prstGeom>
        </p:spPr>
      </p:pic>
      <p:pic>
        <p:nvPicPr>
          <p:cNvPr id="8" name="Picture 7" descr="people and stories.jpg"/>
          <p:cNvPicPr>
            <a:picLocks noChangeAspect="1"/>
          </p:cNvPicPr>
          <p:nvPr/>
        </p:nvPicPr>
        <p:blipFill>
          <a:blip r:embed="rId3" cstate="print"/>
          <a:stretch>
            <a:fillRect/>
          </a:stretch>
        </p:blipFill>
        <p:spPr>
          <a:xfrm>
            <a:off x="609600" y="4038600"/>
            <a:ext cx="2895600" cy="21581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smtClean="0"/>
              <a:t>Activities</a:t>
            </a:r>
            <a:endParaRPr lang="en-US" dirty="0"/>
          </a:p>
        </p:txBody>
      </p:sp>
      <p:sp>
        <p:nvSpPr>
          <p:cNvPr id="3" name="Text Placeholder 2"/>
          <p:cNvSpPr>
            <a:spLocks noGrp="1"/>
          </p:cNvSpPr>
          <p:nvPr>
            <p:ph type="body" idx="1"/>
          </p:nvPr>
        </p:nvSpPr>
        <p:spPr/>
        <p:txBody>
          <a:bodyPr/>
          <a:lstStyle/>
          <a:p>
            <a:r>
              <a:rPr lang="en-US" dirty="0" smtClean="0"/>
              <a:t>Readers Theater	</a:t>
            </a:r>
            <a:endParaRPr lang="en-US" dirty="0"/>
          </a:p>
        </p:txBody>
      </p:sp>
      <p:sp>
        <p:nvSpPr>
          <p:cNvPr id="4" name="Content Placeholder 3"/>
          <p:cNvSpPr>
            <a:spLocks noGrp="1"/>
          </p:cNvSpPr>
          <p:nvPr>
            <p:ph sz="half" idx="2"/>
          </p:nvPr>
        </p:nvSpPr>
        <p:spPr/>
        <p:txBody>
          <a:bodyPr/>
          <a:lstStyle/>
          <a:p>
            <a:r>
              <a:rPr lang="en-US" dirty="0" smtClean="0"/>
              <a:t>Program format</a:t>
            </a:r>
          </a:p>
          <a:p>
            <a:r>
              <a:rPr lang="en-US" dirty="0" smtClean="0"/>
              <a:t>Library </a:t>
            </a:r>
            <a:r>
              <a:rPr lang="en-US" dirty="0" smtClean="0"/>
              <a:t>or </a:t>
            </a:r>
            <a:r>
              <a:rPr lang="en-US" dirty="0" smtClean="0"/>
              <a:t>senior </a:t>
            </a:r>
            <a:r>
              <a:rPr lang="en-US" dirty="0" smtClean="0"/>
              <a:t>led</a:t>
            </a:r>
          </a:p>
          <a:p>
            <a:r>
              <a:rPr lang="en-US" dirty="0" smtClean="0"/>
              <a:t>Sample themes</a:t>
            </a:r>
            <a:endParaRPr lang="en-US" dirty="0"/>
          </a:p>
        </p:txBody>
      </p:sp>
      <p:sp>
        <p:nvSpPr>
          <p:cNvPr id="5" name="Text Placeholder 4"/>
          <p:cNvSpPr>
            <a:spLocks noGrp="1"/>
          </p:cNvSpPr>
          <p:nvPr>
            <p:ph type="body" sz="quarter" idx="3"/>
          </p:nvPr>
        </p:nvSpPr>
        <p:spPr/>
        <p:txBody>
          <a:bodyPr/>
          <a:lstStyle/>
          <a:p>
            <a:r>
              <a:rPr lang="en-US" dirty="0" smtClean="0"/>
              <a:t>Writing </a:t>
            </a:r>
            <a:r>
              <a:rPr lang="en-US" dirty="0" smtClean="0"/>
              <a:t>and </a:t>
            </a:r>
            <a:r>
              <a:rPr lang="en-US" dirty="0" smtClean="0"/>
              <a:t>Journaling</a:t>
            </a:r>
            <a:endParaRPr lang="en-US" dirty="0"/>
          </a:p>
        </p:txBody>
      </p:sp>
      <p:sp>
        <p:nvSpPr>
          <p:cNvPr id="6" name="Content Placeholder 5"/>
          <p:cNvSpPr>
            <a:spLocks noGrp="1"/>
          </p:cNvSpPr>
          <p:nvPr>
            <p:ph sz="quarter" idx="4"/>
          </p:nvPr>
        </p:nvSpPr>
        <p:spPr/>
        <p:txBody>
          <a:bodyPr/>
          <a:lstStyle/>
          <a:p>
            <a:r>
              <a:rPr lang="en-US" dirty="0" smtClean="0"/>
              <a:t>Program formats</a:t>
            </a:r>
          </a:p>
          <a:p>
            <a:r>
              <a:rPr lang="en-US" dirty="0" smtClean="0"/>
              <a:t>Activities </a:t>
            </a:r>
            <a:endParaRPr lang="en-US" dirty="0"/>
          </a:p>
        </p:txBody>
      </p:sp>
      <p:pic>
        <p:nvPicPr>
          <p:cNvPr id="7" name="Picture 6" descr="Joannie and Al.JPG"/>
          <p:cNvPicPr>
            <a:picLocks noChangeAspect="1"/>
          </p:cNvPicPr>
          <p:nvPr/>
        </p:nvPicPr>
        <p:blipFill>
          <a:blip r:embed="rId2" cstate="print"/>
          <a:stretch>
            <a:fillRect/>
          </a:stretch>
        </p:blipFill>
        <p:spPr>
          <a:xfrm>
            <a:off x="2514600" y="3657600"/>
            <a:ext cx="3454400" cy="2590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BiFolkal</a:t>
            </a:r>
            <a:r>
              <a:rPr lang="en-US" dirty="0" smtClean="0"/>
              <a:t> </a:t>
            </a:r>
            <a:r>
              <a:rPr lang="en-US" dirty="0" smtClean="0"/>
              <a:t>Kits </a:t>
            </a:r>
            <a:r>
              <a:rPr lang="en-US" dirty="0" smtClean="0"/>
              <a:t>&amp; </a:t>
            </a:r>
            <a:r>
              <a:rPr lang="en-US" dirty="0" smtClean="0"/>
              <a:t>Materials</a:t>
            </a:r>
            <a:endParaRPr lang="en-US" dirty="0"/>
          </a:p>
        </p:txBody>
      </p:sp>
      <p:sp>
        <p:nvSpPr>
          <p:cNvPr id="3" name="Content Placeholder 2"/>
          <p:cNvSpPr>
            <a:spLocks noGrp="1"/>
          </p:cNvSpPr>
          <p:nvPr>
            <p:ph idx="1"/>
          </p:nvPr>
        </p:nvSpPr>
        <p:spPr/>
        <p:txBody>
          <a:bodyPr/>
          <a:lstStyle/>
          <a:p>
            <a:r>
              <a:rPr lang="en-US" dirty="0" smtClean="0"/>
              <a:t>Program materials for remembering </a:t>
            </a:r>
            <a:r>
              <a:rPr lang="en-US" dirty="0" smtClean="0"/>
              <a:t>and </a:t>
            </a:r>
            <a:r>
              <a:rPr lang="en-US" dirty="0" smtClean="0"/>
              <a:t>sharing</a:t>
            </a:r>
          </a:p>
          <a:p>
            <a:r>
              <a:rPr lang="en-US" dirty="0" smtClean="0"/>
              <a:t>History</a:t>
            </a:r>
          </a:p>
          <a:p>
            <a:r>
              <a:rPr lang="en-US" dirty="0" smtClean="0"/>
              <a:t>Kit components</a:t>
            </a:r>
          </a:p>
          <a:p>
            <a:r>
              <a:rPr lang="en-US" dirty="0" smtClean="0"/>
              <a:t>Program activities</a:t>
            </a:r>
            <a:endParaRPr lang="en-US" dirty="0"/>
          </a:p>
        </p:txBody>
      </p:sp>
      <p:pic>
        <p:nvPicPr>
          <p:cNvPr id="5" name="Picture 4" descr="BiFolkal kits.jpg"/>
          <p:cNvPicPr>
            <a:picLocks noChangeAspect="1"/>
          </p:cNvPicPr>
          <p:nvPr/>
        </p:nvPicPr>
        <p:blipFill>
          <a:blip r:embed="rId2" cstate="print"/>
          <a:stretch>
            <a:fillRect/>
          </a:stretch>
        </p:blipFill>
        <p:spPr>
          <a:xfrm>
            <a:off x="4152528" y="2743200"/>
            <a:ext cx="4542214" cy="36314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a:t>
            </a:r>
            <a:r>
              <a:rPr lang="en-US" dirty="0" smtClean="0"/>
              <a:t>Storytelling</a:t>
            </a:r>
            <a:endParaRPr lang="en-US" dirty="0"/>
          </a:p>
        </p:txBody>
      </p:sp>
      <p:sp>
        <p:nvSpPr>
          <p:cNvPr id="3" name="Content Placeholder 2"/>
          <p:cNvSpPr>
            <a:spLocks noGrp="1"/>
          </p:cNvSpPr>
          <p:nvPr>
            <p:ph idx="1"/>
          </p:nvPr>
        </p:nvSpPr>
        <p:spPr/>
        <p:txBody>
          <a:bodyPr/>
          <a:lstStyle/>
          <a:p>
            <a:r>
              <a:rPr lang="en-US" dirty="0" smtClean="0"/>
              <a:t>Program format</a:t>
            </a:r>
          </a:p>
          <a:p>
            <a:r>
              <a:rPr lang="en-US" dirty="0" smtClean="0"/>
              <a:t>Involving seniors</a:t>
            </a:r>
          </a:p>
          <a:p>
            <a:r>
              <a:rPr lang="en-US" dirty="0" smtClean="0"/>
              <a:t>Time Slips programs</a:t>
            </a:r>
            <a:endParaRPr lang="en-US" dirty="0"/>
          </a:p>
        </p:txBody>
      </p:sp>
      <p:pic>
        <p:nvPicPr>
          <p:cNvPr id="6" name="Picture 5" descr="TimeSlips is a program based on the idea that storytelling can be therapeutic for people with dementia."/>
          <p:cNvPicPr/>
          <p:nvPr/>
        </p:nvPicPr>
        <p:blipFill>
          <a:blip r:embed="rId2" cstate="print"/>
          <a:srcRect/>
          <a:stretch>
            <a:fillRect/>
          </a:stretch>
        </p:blipFill>
        <p:spPr bwMode="auto">
          <a:xfrm>
            <a:off x="4114800" y="3657600"/>
            <a:ext cx="3352800" cy="23717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a:t>
            </a:r>
            <a:r>
              <a:rPr lang="en-US" dirty="0" smtClean="0"/>
              <a:t>Stories</a:t>
            </a:r>
            <a:r>
              <a:rPr lang="en-US" dirty="0" smtClean="0"/>
              <a:t>, </a:t>
            </a:r>
            <a:r>
              <a:rPr lang="en-US" dirty="0" smtClean="0"/>
              <a:t>Essays </a:t>
            </a:r>
            <a:r>
              <a:rPr lang="en-US" dirty="0" smtClean="0"/>
              <a:t>&amp; </a:t>
            </a:r>
            <a:r>
              <a:rPr lang="en-US" dirty="0" smtClean="0"/>
              <a:t>Poems</a:t>
            </a:r>
            <a:endParaRPr lang="en-US" dirty="0"/>
          </a:p>
        </p:txBody>
      </p:sp>
      <p:sp>
        <p:nvSpPr>
          <p:cNvPr id="3" name="Content Placeholder 2"/>
          <p:cNvSpPr>
            <a:spLocks noGrp="1"/>
          </p:cNvSpPr>
          <p:nvPr>
            <p:ph idx="1"/>
          </p:nvPr>
        </p:nvSpPr>
        <p:spPr/>
        <p:txBody>
          <a:bodyPr/>
          <a:lstStyle/>
          <a:p>
            <a:r>
              <a:rPr lang="en-US" dirty="0" smtClean="0"/>
              <a:t>What makes a good reading?</a:t>
            </a:r>
          </a:p>
          <a:p>
            <a:r>
              <a:rPr lang="en-US" dirty="0" smtClean="0"/>
              <a:t>Online </a:t>
            </a:r>
            <a:r>
              <a:rPr lang="en-US" dirty="0" smtClean="0"/>
              <a:t>sources</a:t>
            </a:r>
          </a:p>
          <a:p>
            <a:r>
              <a:rPr lang="en-US" dirty="0" smtClean="0"/>
              <a:t>Library resources</a:t>
            </a:r>
          </a:p>
          <a:p>
            <a:r>
              <a:rPr lang="en-US" dirty="0" smtClean="0"/>
              <a:t>Permissions</a:t>
            </a:r>
          </a:p>
          <a:p>
            <a:pPr>
              <a:buNone/>
            </a:pPr>
            <a:endParaRPr lang="en-US" dirty="0"/>
          </a:p>
        </p:txBody>
      </p:sp>
      <p:pic>
        <p:nvPicPr>
          <p:cNvPr id="4" name="Picture 3" descr="Materials 002.jpg"/>
          <p:cNvPicPr>
            <a:picLocks noChangeAspect="1"/>
          </p:cNvPicPr>
          <p:nvPr/>
        </p:nvPicPr>
        <p:blipFill>
          <a:blip r:embed="rId2" cstate="print"/>
          <a:stretch>
            <a:fillRect/>
          </a:stretch>
        </p:blipFill>
        <p:spPr>
          <a:xfrm>
            <a:off x="3200400" y="4191000"/>
            <a:ext cx="3048000" cy="2285999"/>
          </a:xfrm>
          <a:prstGeom prst="rect">
            <a:avLst/>
          </a:prstGeom>
        </p:spPr>
      </p:pic>
      <p:pic>
        <p:nvPicPr>
          <p:cNvPr id="5" name="Picture 4" descr="books.jpg"/>
          <p:cNvPicPr>
            <a:picLocks noChangeAspect="1"/>
          </p:cNvPicPr>
          <p:nvPr/>
        </p:nvPicPr>
        <p:blipFill>
          <a:blip r:embed="rId3" cstate="print"/>
          <a:stretch>
            <a:fillRect/>
          </a:stretch>
        </p:blipFill>
        <p:spPr>
          <a:xfrm>
            <a:off x="6096000" y="2362200"/>
            <a:ext cx="2286000" cy="304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For further information…</a:t>
            </a:r>
            <a:endParaRPr lang="en-US" dirty="0"/>
          </a:p>
        </p:txBody>
      </p:sp>
      <p:pic>
        <p:nvPicPr>
          <p:cNvPr id="5" name="Picture 4" descr="Theo.jpg"/>
          <p:cNvPicPr>
            <a:picLocks noChangeAspect="1"/>
          </p:cNvPicPr>
          <p:nvPr/>
        </p:nvPicPr>
        <p:blipFill>
          <a:blip r:embed="rId2" cstate="print"/>
          <a:stretch>
            <a:fillRect/>
          </a:stretch>
        </p:blipFill>
        <p:spPr>
          <a:xfrm>
            <a:off x="2743200" y="3352800"/>
            <a:ext cx="3596640" cy="26974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219200"/>
            <a:ext cx="762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1066800" y="2486025"/>
            <a:ext cx="7010400" cy="1492250"/>
          </a:xfrm>
          <a:prstGeom prst="rect">
            <a:avLst/>
          </a:prstGeom>
          <a:noFill/>
          <a:ln>
            <a:noFill/>
          </a:ln>
          <a:extLst/>
        </p:spPr>
        <p:txBody>
          <a:bodyPr>
            <a:spAutoFit/>
          </a:bodyPr>
          <a:lstStyle/>
          <a:p>
            <a:pPr algn="ctr" fontAlgn="base">
              <a:spcBef>
                <a:spcPct val="0"/>
              </a:spcBef>
              <a:spcAft>
                <a:spcPct val="0"/>
              </a:spcAft>
              <a:defRPr/>
            </a:pPr>
            <a:r>
              <a:rPr lang="en-US" sz="1400" dirty="0">
                <a:solidFill>
                  <a:srgbClr val="08215C"/>
                </a:solidFill>
                <a:latin typeface="Times" pitchFamily="-70" charset="0"/>
                <a:cs typeface="Arial" charset="0"/>
              </a:rPr>
              <a:t>Rick Scott, Governor</a:t>
            </a:r>
          </a:p>
          <a:p>
            <a:pPr algn="ctr" fontAlgn="base">
              <a:spcBef>
                <a:spcPct val="0"/>
              </a:spcBef>
              <a:spcAft>
                <a:spcPct val="0"/>
              </a:spcAft>
              <a:defRPr/>
            </a:pPr>
            <a:r>
              <a:rPr lang="en-US" sz="1400" dirty="0">
                <a:solidFill>
                  <a:srgbClr val="08215C"/>
                </a:solidFill>
                <a:latin typeface="Times" pitchFamily="-70" charset="0"/>
                <a:cs typeface="Arial" charset="0"/>
              </a:rPr>
              <a:t>Ken Detzner, Secretary of State</a:t>
            </a:r>
          </a:p>
          <a:p>
            <a:pPr algn="ctr" fontAlgn="base">
              <a:spcBef>
                <a:spcPct val="0"/>
              </a:spcBef>
              <a:spcAft>
                <a:spcPct val="0"/>
              </a:spcAft>
              <a:defRPr/>
            </a:pPr>
            <a:r>
              <a:rPr lang="en-US" sz="1400" dirty="0">
                <a:solidFill>
                  <a:srgbClr val="08215C"/>
                </a:solidFill>
                <a:latin typeface="Times" pitchFamily="-70" charset="0"/>
                <a:cs typeface="Arial" charset="0"/>
              </a:rPr>
              <a:t>Florida Department of State</a:t>
            </a:r>
          </a:p>
          <a:p>
            <a:pPr algn="ctr" fontAlgn="base">
              <a:spcBef>
                <a:spcPct val="0"/>
              </a:spcBef>
              <a:spcAft>
                <a:spcPct val="0"/>
              </a:spcAft>
              <a:defRPr/>
            </a:pPr>
            <a:r>
              <a:rPr lang="en-US" sz="1400" dirty="0">
                <a:solidFill>
                  <a:srgbClr val="08215C"/>
                </a:solidFill>
                <a:latin typeface="Times" pitchFamily="-70" charset="0"/>
                <a:cs typeface="Arial" charset="0"/>
              </a:rPr>
              <a:t>Division of Library and Information Services</a:t>
            </a:r>
            <a:endParaRPr lang="en-US" sz="1050" dirty="0">
              <a:solidFill>
                <a:srgbClr val="08215C"/>
              </a:solidFill>
              <a:latin typeface="Times" pitchFamily="-70" charset="0"/>
              <a:cs typeface="Arial" charset="0"/>
            </a:endParaRPr>
          </a:p>
          <a:p>
            <a:pPr algn="ctr" fontAlgn="base">
              <a:spcBef>
                <a:spcPct val="0"/>
              </a:spcBef>
              <a:spcAft>
                <a:spcPct val="0"/>
              </a:spcAft>
              <a:defRPr/>
            </a:pPr>
            <a:endParaRPr lang="en-US" sz="1400" dirty="0">
              <a:solidFill>
                <a:srgbClr val="08215C"/>
              </a:solidFill>
              <a:latin typeface="Times" pitchFamily="-70" charset="0"/>
              <a:cs typeface="Arial" charset="0"/>
            </a:endParaRPr>
          </a:p>
          <a:p>
            <a:pPr algn="ctr" fontAlgn="base">
              <a:spcBef>
                <a:spcPct val="0"/>
              </a:spcBef>
              <a:spcAft>
                <a:spcPct val="0"/>
              </a:spcAft>
              <a:defRPr/>
            </a:pPr>
            <a:r>
              <a:rPr lang="en-US" sz="1050" dirty="0">
                <a:solidFill>
                  <a:srgbClr val="08215C"/>
                </a:solidFill>
                <a:latin typeface="Times" pitchFamily="-70" charset="0"/>
                <a:cs typeface="Arial" charset="0"/>
              </a:rPr>
              <a:t>This publication has been funded under the provisions of the Library Services and Technology Act, from the Institute of Museum and Library Services, administered by the Florida Department of State’s Division of Library and Information Services.</a:t>
            </a:r>
          </a:p>
        </p:txBody>
      </p:sp>
      <p:sp>
        <p:nvSpPr>
          <p:cNvPr id="52228" name="Rectangle 4"/>
          <p:cNvSpPr>
            <a:spLocks noChangeArrowheads="1"/>
          </p:cNvSpPr>
          <p:nvPr/>
        </p:nvSpPr>
        <p:spPr bwMode="auto">
          <a:xfrm>
            <a:off x="1143000" y="3429000"/>
            <a:ext cx="6754813" cy="12700"/>
          </a:xfrm>
          <a:prstGeom prst="rect">
            <a:avLst/>
          </a:prstGeom>
          <a:solidFill>
            <a:srgbClr val="0821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fontAlgn="base">
              <a:spcBef>
                <a:spcPct val="0"/>
              </a:spcBef>
              <a:spcAft>
                <a:spcPct val="0"/>
              </a:spcAft>
              <a:buFontTx/>
              <a:buNone/>
            </a:pPr>
            <a:endParaRPr lang="en-US" altLang="en-US" sz="1800" smtClean="0">
              <a:solidFill>
                <a:srgbClr val="000000"/>
              </a:solidFill>
            </a:endParaRPr>
          </a:p>
        </p:txBody>
      </p:sp>
      <p:sp>
        <p:nvSpPr>
          <p:cNvPr id="52229" name="Freeform 5"/>
          <p:cNvSpPr>
            <a:spLocks/>
          </p:cNvSpPr>
          <p:nvPr/>
        </p:nvSpPr>
        <p:spPr bwMode="auto">
          <a:xfrm>
            <a:off x="4256088" y="2092325"/>
            <a:ext cx="92075" cy="107950"/>
          </a:xfrm>
          <a:custGeom>
            <a:avLst/>
            <a:gdLst>
              <a:gd name="T0" fmla="*/ 0 w 58"/>
              <a:gd name="T1" fmla="*/ 2147483646 h 68"/>
              <a:gd name="T2" fmla="*/ 2147483646 w 58"/>
              <a:gd name="T3" fmla="*/ 2147483646 h 68"/>
              <a:gd name="T4" fmla="*/ 2147483646 w 58"/>
              <a:gd name="T5" fmla="*/ 2147483646 h 68"/>
              <a:gd name="T6" fmla="*/ 2147483646 w 58"/>
              <a:gd name="T7" fmla="*/ 2147483646 h 68"/>
              <a:gd name="T8" fmla="*/ 2147483646 w 58"/>
              <a:gd name="T9" fmla="*/ 2147483646 h 68"/>
              <a:gd name="T10" fmla="*/ 2147483646 w 58"/>
              <a:gd name="T11" fmla="*/ 2147483646 h 68"/>
              <a:gd name="T12" fmla="*/ 2147483646 w 58"/>
              <a:gd name="T13" fmla="*/ 2147483646 h 68"/>
              <a:gd name="T14" fmla="*/ 2147483646 w 58"/>
              <a:gd name="T15" fmla="*/ 2147483646 h 68"/>
              <a:gd name="T16" fmla="*/ 2147483646 w 58"/>
              <a:gd name="T17" fmla="*/ 2147483646 h 68"/>
              <a:gd name="T18" fmla="*/ 2147483646 w 58"/>
              <a:gd name="T19" fmla="*/ 2147483646 h 68"/>
              <a:gd name="T20" fmla="*/ 2147483646 w 58"/>
              <a:gd name="T21" fmla="*/ 2147483646 h 68"/>
              <a:gd name="T22" fmla="*/ 2147483646 w 58"/>
              <a:gd name="T23" fmla="*/ 2147483646 h 68"/>
              <a:gd name="T24" fmla="*/ 2147483646 w 58"/>
              <a:gd name="T25" fmla="*/ 0 h 68"/>
              <a:gd name="T26" fmla="*/ 2147483646 w 58"/>
              <a:gd name="T27" fmla="*/ 0 h 68"/>
              <a:gd name="T28" fmla="*/ 2147483646 w 58"/>
              <a:gd name="T29" fmla="*/ 0 h 68"/>
              <a:gd name="T30" fmla="*/ 2147483646 w 58"/>
              <a:gd name="T31" fmla="*/ 0 h 68"/>
              <a:gd name="T32" fmla="*/ 2147483646 w 58"/>
              <a:gd name="T33" fmla="*/ 0 h 68"/>
              <a:gd name="T34" fmla="*/ 2147483646 w 58"/>
              <a:gd name="T35" fmla="*/ 0 h 68"/>
              <a:gd name="T36" fmla="*/ 2147483646 w 58"/>
              <a:gd name="T37" fmla="*/ 2147483646 h 68"/>
              <a:gd name="T38" fmla="*/ 2147483646 w 58"/>
              <a:gd name="T39" fmla="*/ 2147483646 h 68"/>
              <a:gd name="T40" fmla="*/ 2147483646 w 58"/>
              <a:gd name="T41" fmla="*/ 2147483646 h 68"/>
              <a:gd name="T42" fmla="*/ 2147483646 w 58"/>
              <a:gd name="T43" fmla="*/ 2147483646 h 68"/>
              <a:gd name="T44" fmla="*/ 2147483646 w 58"/>
              <a:gd name="T45" fmla="*/ 2147483646 h 68"/>
              <a:gd name="T46" fmla="*/ 2147483646 w 58"/>
              <a:gd name="T47" fmla="*/ 2147483646 h 68"/>
              <a:gd name="T48" fmla="*/ 2147483646 w 58"/>
              <a:gd name="T49" fmla="*/ 2147483646 h 68"/>
              <a:gd name="T50" fmla="*/ 2147483646 w 58"/>
              <a:gd name="T51" fmla="*/ 2147483646 h 68"/>
              <a:gd name="T52" fmla="*/ 2147483646 w 58"/>
              <a:gd name="T53" fmla="*/ 2147483646 h 68"/>
              <a:gd name="T54" fmla="*/ 2147483646 w 58"/>
              <a:gd name="T55" fmla="*/ 2147483646 h 68"/>
              <a:gd name="T56" fmla="*/ 2147483646 w 58"/>
              <a:gd name="T57" fmla="*/ 2147483646 h 68"/>
              <a:gd name="T58" fmla="*/ 2147483646 w 58"/>
              <a:gd name="T59" fmla="*/ 2147483646 h 68"/>
              <a:gd name="T60" fmla="*/ 2147483646 w 58"/>
              <a:gd name="T61" fmla="*/ 2147483646 h 68"/>
              <a:gd name="T62" fmla="*/ 2147483646 w 58"/>
              <a:gd name="T63" fmla="*/ 2147483646 h 68"/>
              <a:gd name="T64" fmla="*/ 2147483646 w 58"/>
              <a:gd name="T65" fmla="*/ 2147483646 h 68"/>
              <a:gd name="T66" fmla="*/ 2147483646 w 58"/>
              <a:gd name="T67" fmla="*/ 2147483646 h 68"/>
              <a:gd name="T68" fmla="*/ 2147483646 w 58"/>
              <a:gd name="T69" fmla="*/ 2147483646 h 68"/>
              <a:gd name="T70" fmla="*/ 0 w 58"/>
              <a:gd name="T71" fmla="*/ 2147483646 h 68"/>
              <a:gd name="T72" fmla="*/ 0 w 58"/>
              <a:gd name="T73" fmla="*/ 2147483646 h 68"/>
              <a:gd name="T74" fmla="*/ 2147483646 w 58"/>
              <a:gd name="T75" fmla="*/ 2147483646 h 68"/>
              <a:gd name="T76" fmla="*/ 2147483646 w 58"/>
              <a:gd name="T77" fmla="*/ 2147483646 h 68"/>
              <a:gd name="T78" fmla="*/ 2147483646 w 58"/>
              <a:gd name="T79" fmla="*/ 2147483646 h 68"/>
              <a:gd name="T80" fmla="*/ 2147483646 w 58"/>
              <a:gd name="T81" fmla="*/ 2147483646 h 68"/>
              <a:gd name="T82" fmla="*/ 2147483646 w 58"/>
              <a:gd name="T83" fmla="*/ 2147483646 h 68"/>
              <a:gd name="T84" fmla="*/ 2147483646 w 58"/>
              <a:gd name="T85" fmla="*/ 2147483646 h 68"/>
              <a:gd name="T86" fmla="*/ 2147483646 w 58"/>
              <a:gd name="T87" fmla="*/ 2147483646 h 68"/>
              <a:gd name="T88" fmla="*/ 2147483646 w 58"/>
              <a:gd name="T89" fmla="*/ 2147483646 h 68"/>
              <a:gd name="T90" fmla="*/ 2147483646 w 58"/>
              <a:gd name="T91" fmla="*/ 2147483646 h 68"/>
              <a:gd name="T92" fmla="*/ 2147483646 w 58"/>
              <a:gd name="T93" fmla="*/ 2147483646 h 68"/>
              <a:gd name="T94" fmla="*/ 2147483646 w 58"/>
              <a:gd name="T95" fmla="*/ 2147483646 h 68"/>
              <a:gd name="T96" fmla="*/ 2147483646 w 58"/>
              <a:gd name="T97" fmla="*/ 2147483646 h 68"/>
              <a:gd name="T98" fmla="*/ 2147483646 w 58"/>
              <a:gd name="T99" fmla="*/ 2147483646 h 68"/>
              <a:gd name="T100" fmla="*/ 2147483646 w 58"/>
              <a:gd name="T101" fmla="*/ 2147483646 h 68"/>
              <a:gd name="T102" fmla="*/ 2147483646 w 58"/>
              <a:gd name="T103" fmla="*/ 2147483646 h 68"/>
              <a:gd name="T104" fmla="*/ 0 w 58"/>
              <a:gd name="T105" fmla="*/ 2147483646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68"/>
              <a:gd name="T161" fmla="*/ 58 w 58"/>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68">
                <a:moveTo>
                  <a:pt x="0" y="62"/>
                </a:moveTo>
                <a:lnTo>
                  <a:pt x="2" y="62"/>
                </a:lnTo>
                <a:lnTo>
                  <a:pt x="2" y="64"/>
                </a:lnTo>
                <a:lnTo>
                  <a:pt x="6" y="62"/>
                </a:lnTo>
                <a:lnTo>
                  <a:pt x="8" y="60"/>
                </a:lnTo>
                <a:lnTo>
                  <a:pt x="8" y="46"/>
                </a:lnTo>
                <a:lnTo>
                  <a:pt x="8" y="42"/>
                </a:lnTo>
                <a:lnTo>
                  <a:pt x="8" y="38"/>
                </a:lnTo>
                <a:lnTo>
                  <a:pt x="8" y="28"/>
                </a:lnTo>
                <a:lnTo>
                  <a:pt x="8" y="10"/>
                </a:lnTo>
                <a:lnTo>
                  <a:pt x="8" y="6"/>
                </a:lnTo>
                <a:lnTo>
                  <a:pt x="2" y="4"/>
                </a:lnTo>
                <a:lnTo>
                  <a:pt x="2" y="0"/>
                </a:lnTo>
                <a:lnTo>
                  <a:pt x="8" y="0"/>
                </a:lnTo>
                <a:lnTo>
                  <a:pt x="14" y="0"/>
                </a:lnTo>
                <a:lnTo>
                  <a:pt x="24" y="0"/>
                </a:lnTo>
                <a:lnTo>
                  <a:pt x="32" y="0"/>
                </a:lnTo>
                <a:lnTo>
                  <a:pt x="42" y="0"/>
                </a:lnTo>
                <a:lnTo>
                  <a:pt x="50" y="4"/>
                </a:lnTo>
                <a:lnTo>
                  <a:pt x="56" y="10"/>
                </a:lnTo>
                <a:lnTo>
                  <a:pt x="58" y="20"/>
                </a:lnTo>
                <a:lnTo>
                  <a:pt x="56" y="28"/>
                </a:lnTo>
                <a:lnTo>
                  <a:pt x="50" y="34"/>
                </a:lnTo>
                <a:lnTo>
                  <a:pt x="42" y="38"/>
                </a:lnTo>
                <a:lnTo>
                  <a:pt x="30" y="40"/>
                </a:lnTo>
                <a:lnTo>
                  <a:pt x="22" y="40"/>
                </a:lnTo>
                <a:lnTo>
                  <a:pt x="22" y="52"/>
                </a:lnTo>
                <a:lnTo>
                  <a:pt x="22" y="60"/>
                </a:lnTo>
                <a:lnTo>
                  <a:pt x="26" y="62"/>
                </a:lnTo>
                <a:lnTo>
                  <a:pt x="28" y="62"/>
                </a:lnTo>
                <a:lnTo>
                  <a:pt x="30" y="62"/>
                </a:lnTo>
                <a:lnTo>
                  <a:pt x="30" y="68"/>
                </a:lnTo>
                <a:lnTo>
                  <a:pt x="22" y="66"/>
                </a:lnTo>
                <a:lnTo>
                  <a:pt x="14" y="66"/>
                </a:lnTo>
                <a:lnTo>
                  <a:pt x="10" y="66"/>
                </a:lnTo>
                <a:lnTo>
                  <a:pt x="0" y="68"/>
                </a:lnTo>
                <a:lnTo>
                  <a:pt x="0" y="62"/>
                </a:lnTo>
                <a:lnTo>
                  <a:pt x="22" y="34"/>
                </a:lnTo>
                <a:lnTo>
                  <a:pt x="24" y="34"/>
                </a:lnTo>
                <a:lnTo>
                  <a:pt x="28" y="34"/>
                </a:lnTo>
                <a:lnTo>
                  <a:pt x="34" y="34"/>
                </a:lnTo>
                <a:lnTo>
                  <a:pt x="40" y="30"/>
                </a:lnTo>
                <a:lnTo>
                  <a:pt x="44" y="26"/>
                </a:lnTo>
                <a:lnTo>
                  <a:pt x="44" y="20"/>
                </a:lnTo>
                <a:lnTo>
                  <a:pt x="44" y="14"/>
                </a:lnTo>
                <a:lnTo>
                  <a:pt x="40" y="10"/>
                </a:lnTo>
                <a:lnTo>
                  <a:pt x="36" y="6"/>
                </a:lnTo>
                <a:lnTo>
                  <a:pt x="28" y="6"/>
                </a:lnTo>
                <a:lnTo>
                  <a:pt x="26" y="6"/>
                </a:lnTo>
                <a:lnTo>
                  <a:pt x="22" y="6"/>
                </a:lnTo>
                <a:lnTo>
                  <a:pt x="22" y="18"/>
                </a:lnTo>
                <a:lnTo>
                  <a:pt x="22" y="34"/>
                </a:lnTo>
                <a:lnTo>
                  <a:pt x="0" y="62"/>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0" name="Freeform 6"/>
          <p:cNvSpPr>
            <a:spLocks/>
          </p:cNvSpPr>
          <p:nvPr/>
        </p:nvSpPr>
        <p:spPr bwMode="auto">
          <a:xfrm>
            <a:off x="4335463" y="2092325"/>
            <a:ext cx="120650" cy="107950"/>
          </a:xfrm>
          <a:custGeom>
            <a:avLst/>
            <a:gdLst>
              <a:gd name="T0" fmla="*/ 2147483646 w 76"/>
              <a:gd name="T1" fmla="*/ 0 h 68"/>
              <a:gd name="T2" fmla="*/ 2147483646 w 76"/>
              <a:gd name="T3" fmla="*/ 0 h 68"/>
              <a:gd name="T4" fmla="*/ 2147483646 w 76"/>
              <a:gd name="T5" fmla="*/ 2147483646 h 68"/>
              <a:gd name="T6" fmla="*/ 2147483646 w 76"/>
              <a:gd name="T7" fmla="*/ 2147483646 h 68"/>
              <a:gd name="T8" fmla="*/ 2147483646 w 76"/>
              <a:gd name="T9" fmla="*/ 2147483646 h 68"/>
              <a:gd name="T10" fmla="*/ 2147483646 w 76"/>
              <a:gd name="T11" fmla="*/ 2147483646 h 68"/>
              <a:gd name="T12" fmla="*/ 2147483646 w 76"/>
              <a:gd name="T13" fmla="*/ 2147483646 h 68"/>
              <a:gd name="T14" fmla="*/ 2147483646 w 76"/>
              <a:gd name="T15" fmla="*/ 2147483646 h 68"/>
              <a:gd name="T16" fmla="*/ 2147483646 w 76"/>
              <a:gd name="T17" fmla="*/ 2147483646 h 68"/>
              <a:gd name="T18" fmla="*/ 2147483646 w 76"/>
              <a:gd name="T19" fmla="*/ 2147483646 h 68"/>
              <a:gd name="T20" fmla="*/ 2147483646 w 76"/>
              <a:gd name="T21" fmla="*/ 2147483646 h 68"/>
              <a:gd name="T22" fmla="*/ 2147483646 w 76"/>
              <a:gd name="T23" fmla="*/ 2147483646 h 68"/>
              <a:gd name="T24" fmla="*/ 2147483646 w 76"/>
              <a:gd name="T25" fmla="*/ 2147483646 h 68"/>
              <a:gd name="T26" fmla="*/ 2147483646 w 76"/>
              <a:gd name="T27" fmla="*/ 2147483646 h 68"/>
              <a:gd name="T28" fmla="*/ 2147483646 w 76"/>
              <a:gd name="T29" fmla="*/ 2147483646 h 68"/>
              <a:gd name="T30" fmla="*/ 2147483646 w 76"/>
              <a:gd name="T31" fmla="*/ 2147483646 h 68"/>
              <a:gd name="T32" fmla="*/ 2147483646 w 76"/>
              <a:gd name="T33" fmla="*/ 2147483646 h 68"/>
              <a:gd name="T34" fmla="*/ 2147483646 w 76"/>
              <a:gd name="T35" fmla="*/ 2147483646 h 68"/>
              <a:gd name="T36" fmla="*/ 2147483646 w 76"/>
              <a:gd name="T37" fmla="*/ 2147483646 h 68"/>
              <a:gd name="T38" fmla="*/ 2147483646 w 76"/>
              <a:gd name="T39" fmla="*/ 2147483646 h 68"/>
              <a:gd name="T40" fmla="*/ 2147483646 w 76"/>
              <a:gd name="T41" fmla="*/ 2147483646 h 68"/>
              <a:gd name="T42" fmla="*/ 2147483646 w 76"/>
              <a:gd name="T43" fmla="*/ 2147483646 h 68"/>
              <a:gd name="T44" fmla="*/ 2147483646 w 76"/>
              <a:gd name="T45" fmla="*/ 2147483646 h 68"/>
              <a:gd name="T46" fmla="*/ 2147483646 w 76"/>
              <a:gd name="T47" fmla="*/ 2147483646 h 68"/>
              <a:gd name="T48" fmla="*/ 2147483646 w 76"/>
              <a:gd name="T49" fmla="*/ 2147483646 h 68"/>
              <a:gd name="T50" fmla="*/ 2147483646 w 76"/>
              <a:gd name="T51" fmla="*/ 2147483646 h 68"/>
              <a:gd name="T52" fmla="*/ 2147483646 w 76"/>
              <a:gd name="T53" fmla="*/ 2147483646 h 68"/>
              <a:gd name="T54" fmla="*/ 2147483646 w 76"/>
              <a:gd name="T55" fmla="*/ 2147483646 h 68"/>
              <a:gd name="T56" fmla="*/ 2147483646 w 76"/>
              <a:gd name="T57" fmla="*/ 2147483646 h 68"/>
              <a:gd name="T58" fmla="*/ 0 w 76"/>
              <a:gd name="T59" fmla="*/ 2147483646 h 68"/>
              <a:gd name="T60" fmla="*/ 0 w 76"/>
              <a:gd name="T61" fmla="*/ 2147483646 h 68"/>
              <a:gd name="T62" fmla="*/ 2147483646 w 76"/>
              <a:gd name="T63" fmla="*/ 2147483646 h 68"/>
              <a:gd name="T64" fmla="*/ 2147483646 w 76"/>
              <a:gd name="T65" fmla="*/ 2147483646 h 68"/>
              <a:gd name="T66" fmla="*/ 2147483646 w 76"/>
              <a:gd name="T67" fmla="*/ 2147483646 h 68"/>
              <a:gd name="T68" fmla="*/ 2147483646 w 76"/>
              <a:gd name="T69" fmla="*/ 0 h 68"/>
              <a:gd name="T70" fmla="*/ 2147483646 w 76"/>
              <a:gd name="T71" fmla="*/ 2147483646 h 68"/>
              <a:gd name="T72" fmla="*/ 2147483646 w 76"/>
              <a:gd name="T73" fmla="*/ 2147483646 h 68"/>
              <a:gd name="T74" fmla="*/ 2147483646 w 76"/>
              <a:gd name="T75" fmla="*/ 2147483646 h 68"/>
              <a:gd name="T76" fmla="*/ 2147483646 w 76"/>
              <a:gd name="T77" fmla="*/ 2147483646 h 68"/>
              <a:gd name="T78" fmla="*/ 2147483646 w 76"/>
              <a:gd name="T79" fmla="*/ 2147483646 h 68"/>
              <a:gd name="T80" fmla="*/ 2147483646 w 76"/>
              <a:gd name="T81" fmla="*/ 2147483646 h 68"/>
              <a:gd name="T82" fmla="*/ 2147483646 w 76"/>
              <a:gd name="T83" fmla="*/ 2147483646 h 68"/>
              <a:gd name="T84" fmla="*/ 2147483646 w 7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
              <a:gd name="T130" fmla="*/ 0 h 68"/>
              <a:gd name="T131" fmla="*/ 76 w 76"/>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 h="68">
                <a:moveTo>
                  <a:pt x="34" y="0"/>
                </a:moveTo>
                <a:lnTo>
                  <a:pt x="46" y="0"/>
                </a:lnTo>
                <a:lnTo>
                  <a:pt x="58" y="36"/>
                </a:lnTo>
                <a:lnTo>
                  <a:pt x="68" y="58"/>
                </a:lnTo>
                <a:lnTo>
                  <a:pt x="70" y="62"/>
                </a:lnTo>
                <a:lnTo>
                  <a:pt x="74" y="62"/>
                </a:lnTo>
                <a:lnTo>
                  <a:pt x="76" y="62"/>
                </a:lnTo>
                <a:lnTo>
                  <a:pt x="76" y="68"/>
                </a:lnTo>
                <a:lnTo>
                  <a:pt x="66" y="66"/>
                </a:lnTo>
                <a:lnTo>
                  <a:pt x="60" y="66"/>
                </a:lnTo>
                <a:lnTo>
                  <a:pt x="56" y="66"/>
                </a:lnTo>
                <a:lnTo>
                  <a:pt x="46" y="68"/>
                </a:lnTo>
                <a:lnTo>
                  <a:pt x="46" y="62"/>
                </a:lnTo>
                <a:lnTo>
                  <a:pt x="52" y="62"/>
                </a:lnTo>
                <a:lnTo>
                  <a:pt x="52" y="58"/>
                </a:lnTo>
                <a:lnTo>
                  <a:pt x="52" y="54"/>
                </a:lnTo>
                <a:lnTo>
                  <a:pt x="48" y="44"/>
                </a:lnTo>
                <a:lnTo>
                  <a:pt x="40" y="44"/>
                </a:lnTo>
                <a:lnTo>
                  <a:pt x="36" y="44"/>
                </a:lnTo>
                <a:lnTo>
                  <a:pt x="28" y="44"/>
                </a:lnTo>
                <a:lnTo>
                  <a:pt x="24" y="44"/>
                </a:lnTo>
                <a:lnTo>
                  <a:pt x="18" y="58"/>
                </a:lnTo>
                <a:lnTo>
                  <a:pt x="20" y="62"/>
                </a:lnTo>
                <a:lnTo>
                  <a:pt x="24" y="62"/>
                </a:lnTo>
                <a:lnTo>
                  <a:pt x="26" y="62"/>
                </a:lnTo>
                <a:lnTo>
                  <a:pt x="26" y="68"/>
                </a:lnTo>
                <a:lnTo>
                  <a:pt x="18" y="66"/>
                </a:lnTo>
                <a:lnTo>
                  <a:pt x="12" y="66"/>
                </a:lnTo>
                <a:lnTo>
                  <a:pt x="8" y="66"/>
                </a:lnTo>
                <a:lnTo>
                  <a:pt x="0" y="68"/>
                </a:lnTo>
                <a:lnTo>
                  <a:pt x="0" y="62"/>
                </a:lnTo>
                <a:lnTo>
                  <a:pt x="6" y="62"/>
                </a:lnTo>
                <a:lnTo>
                  <a:pt x="10" y="58"/>
                </a:lnTo>
                <a:lnTo>
                  <a:pt x="18" y="36"/>
                </a:lnTo>
                <a:lnTo>
                  <a:pt x="34" y="0"/>
                </a:lnTo>
                <a:lnTo>
                  <a:pt x="36" y="10"/>
                </a:lnTo>
                <a:lnTo>
                  <a:pt x="26" y="36"/>
                </a:lnTo>
                <a:lnTo>
                  <a:pt x="30" y="36"/>
                </a:lnTo>
                <a:lnTo>
                  <a:pt x="36" y="36"/>
                </a:lnTo>
                <a:lnTo>
                  <a:pt x="42" y="36"/>
                </a:lnTo>
                <a:lnTo>
                  <a:pt x="46" y="36"/>
                </a:lnTo>
                <a:lnTo>
                  <a:pt x="36" y="10"/>
                </a:lnTo>
                <a:lnTo>
                  <a:pt x="34"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1" name="Freeform 7"/>
          <p:cNvSpPr>
            <a:spLocks/>
          </p:cNvSpPr>
          <p:nvPr/>
        </p:nvSpPr>
        <p:spPr bwMode="auto">
          <a:xfrm>
            <a:off x="4462463" y="2092325"/>
            <a:ext cx="109537" cy="107950"/>
          </a:xfrm>
          <a:custGeom>
            <a:avLst/>
            <a:gdLst>
              <a:gd name="T0" fmla="*/ 2147483646 w 69"/>
              <a:gd name="T1" fmla="*/ 2147483646 h 68"/>
              <a:gd name="T2" fmla="*/ 2147483646 w 69"/>
              <a:gd name="T3" fmla="*/ 2147483646 h 68"/>
              <a:gd name="T4" fmla="*/ 2147483646 w 69"/>
              <a:gd name="T5" fmla="*/ 2147483646 h 68"/>
              <a:gd name="T6" fmla="*/ 2147483646 w 69"/>
              <a:gd name="T7" fmla="*/ 2147483646 h 68"/>
              <a:gd name="T8" fmla="*/ 2147483646 w 69"/>
              <a:gd name="T9" fmla="*/ 2147483646 h 68"/>
              <a:gd name="T10" fmla="*/ 2147483646 w 69"/>
              <a:gd name="T11" fmla="*/ 2147483646 h 68"/>
              <a:gd name="T12" fmla="*/ 2147483646 w 69"/>
              <a:gd name="T13" fmla="*/ 0 h 68"/>
              <a:gd name="T14" fmla="*/ 2147483646 w 69"/>
              <a:gd name="T15" fmla="*/ 0 h 68"/>
              <a:gd name="T16" fmla="*/ 2147483646 w 69"/>
              <a:gd name="T17" fmla="*/ 0 h 68"/>
              <a:gd name="T18" fmla="*/ 2147483646 w 69"/>
              <a:gd name="T19" fmla="*/ 2147483646 h 68"/>
              <a:gd name="T20" fmla="*/ 2147483646 w 69"/>
              <a:gd name="T21" fmla="*/ 2147483646 h 68"/>
              <a:gd name="T22" fmla="*/ 2147483646 w 69"/>
              <a:gd name="T23" fmla="*/ 2147483646 h 68"/>
              <a:gd name="T24" fmla="*/ 2147483646 w 69"/>
              <a:gd name="T25" fmla="*/ 2147483646 h 68"/>
              <a:gd name="T26" fmla="*/ 2147483646 w 69"/>
              <a:gd name="T27" fmla="*/ 2147483646 h 68"/>
              <a:gd name="T28" fmla="*/ 2147483646 w 69"/>
              <a:gd name="T29" fmla="*/ 2147483646 h 68"/>
              <a:gd name="T30" fmla="*/ 2147483646 w 69"/>
              <a:gd name="T31" fmla="*/ 2147483646 h 68"/>
              <a:gd name="T32" fmla="*/ 2147483646 w 69"/>
              <a:gd name="T33" fmla="*/ 2147483646 h 68"/>
              <a:gd name="T34" fmla="*/ 2147483646 w 69"/>
              <a:gd name="T35" fmla="*/ 2147483646 h 68"/>
              <a:gd name="T36" fmla="*/ 2147483646 w 69"/>
              <a:gd name="T37" fmla="*/ 2147483646 h 68"/>
              <a:gd name="T38" fmla="*/ 2147483646 w 69"/>
              <a:gd name="T39" fmla="*/ 2147483646 h 68"/>
              <a:gd name="T40" fmla="*/ 2147483646 w 69"/>
              <a:gd name="T41" fmla="*/ 2147483646 h 68"/>
              <a:gd name="T42" fmla="*/ 2147483646 w 69"/>
              <a:gd name="T43" fmla="*/ 2147483646 h 68"/>
              <a:gd name="T44" fmla="*/ 2147483646 w 69"/>
              <a:gd name="T45" fmla="*/ 2147483646 h 68"/>
              <a:gd name="T46" fmla="*/ 2147483646 w 69"/>
              <a:gd name="T47" fmla="*/ 2147483646 h 68"/>
              <a:gd name="T48" fmla="*/ 0 w 69"/>
              <a:gd name="T49" fmla="*/ 2147483646 h 68"/>
              <a:gd name="T50" fmla="*/ 2147483646 w 69"/>
              <a:gd name="T51" fmla="*/ 2147483646 h 68"/>
              <a:gd name="T52" fmla="*/ 2147483646 w 69"/>
              <a:gd name="T53" fmla="*/ 2147483646 h 68"/>
              <a:gd name="T54" fmla="*/ 2147483646 w 69"/>
              <a:gd name="T55" fmla="*/ 2147483646 h 68"/>
              <a:gd name="T56" fmla="*/ 2147483646 w 69"/>
              <a:gd name="T57" fmla="*/ 2147483646 h 68"/>
              <a:gd name="T58" fmla="*/ 2147483646 w 69"/>
              <a:gd name="T59" fmla="*/ 2147483646 h 68"/>
              <a:gd name="T60" fmla="*/ 2147483646 w 69"/>
              <a:gd name="T61" fmla="*/ 2147483646 h 68"/>
              <a:gd name="T62" fmla="*/ 2147483646 w 69"/>
              <a:gd name="T63" fmla="*/ 2147483646 h 68"/>
              <a:gd name="T64" fmla="*/ 2147483646 w 69"/>
              <a:gd name="T65" fmla="*/ 2147483646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0" y="62"/>
                </a:moveTo>
                <a:lnTo>
                  <a:pt x="2" y="62"/>
                </a:lnTo>
                <a:lnTo>
                  <a:pt x="6" y="62"/>
                </a:lnTo>
                <a:lnTo>
                  <a:pt x="8" y="60"/>
                </a:lnTo>
                <a:lnTo>
                  <a:pt x="8" y="46"/>
                </a:lnTo>
                <a:lnTo>
                  <a:pt x="8" y="44"/>
                </a:lnTo>
                <a:lnTo>
                  <a:pt x="8" y="38"/>
                </a:lnTo>
                <a:lnTo>
                  <a:pt x="10" y="28"/>
                </a:lnTo>
                <a:lnTo>
                  <a:pt x="10" y="22"/>
                </a:lnTo>
                <a:lnTo>
                  <a:pt x="10" y="14"/>
                </a:lnTo>
                <a:lnTo>
                  <a:pt x="8" y="6"/>
                </a:lnTo>
                <a:lnTo>
                  <a:pt x="6" y="4"/>
                </a:lnTo>
                <a:lnTo>
                  <a:pt x="2" y="4"/>
                </a:lnTo>
                <a:lnTo>
                  <a:pt x="2" y="0"/>
                </a:lnTo>
                <a:lnTo>
                  <a:pt x="10" y="0"/>
                </a:lnTo>
                <a:lnTo>
                  <a:pt x="16" y="0"/>
                </a:lnTo>
                <a:lnTo>
                  <a:pt x="24" y="0"/>
                </a:lnTo>
                <a:lnTo>
                  <a:pt x="32" y="0"/>
                </a:lnTo>
                <a:lnTo>
                  <a:pt x="42" y="0"/>
                </a:lnTo>
                <a:lnTo>
                  <a:pt x="50" y="4"/>
                </a:lnTo>
                <a:lnTo>
                  <a:pt x="54" y="10"/>
                </a:lnTo>
                <a:lnTo>
                  <a:pt x="56" y="18"/>
                </a:lnTo>
                <a:lnTo>
                  <a:pt x="56" y="22"/>
                </a:lnTo>
                <a:lnTo>
                  <a:pt x="54" y="28"/>
                </a:lnTo>
                <a:lnTo>
                  <a:pt x="50" y="32"/>
                </a:lnTo>
                <a:lnTo>
                  <a:pt x="44" y="34"/>
                </a:lnTo>
                <a:lnTo>
                  <a:pt x="52" y="48"/>
                </a:lnTo>
                <a:lnTo>
                  <a:pt x="62" y="60"/>
                </a:lnTo>
                <a:lnTo>
                  <a:pt x="66" y="62"/>
                </a:lnTo>
                <a:lnTo>
                  <a:pt x="68" y="64"/>
                </a:lnTo>
                <a:lnTo>
                  <a:pt x="69" y="64"/>
                </a:lnTo>
                <a:lnTo>
                  <a:pt x="69" y="68"/>
                </a:lnTo>
                <a:lnTo>
                  <a:pt x="64" y="68"/>
                </a:lnTo>
                <a:lnTo>
                  <a:pt x="60" y="68"/>
                </a:lnTo>
                <a:lnTo>
                  <a:pt x="52" y="66"/>
                </a:lnTo>
                <a:lnTo>
                  <a:pt x="46" y="62"/>
                </a:lnTo>
                <a:lnTo>
                  <a:pt x="40" y="52"/>
                </a:lnTo>
                <a:lnTo>
                  <a:pt x="32" y="38"/>
                </a:lnTo>
                <a:lnTo>
                  <a:pt x="26" y="40"/>
                </a:lnTo>
                <a:lnTo>
                  <a:pt x="22" y="40"/>
                </a:lnTo>
                <a:lnTo>
                  <a:pt x="22" y="52"/>
                </a:lnTo>
                <a:lnTo>
                  <a:pt x="24" y="60"/>
                </a:lnTo>
                <a:lnTo>
                  <a:pt x="26" y="62"/>
                </a:lnTo>
                <a:lnTo>
                  <a:pt x="28" y="62"/>
                </a:lnTo>
                <a:lnTo>
                  <a:pt x="30" y="62"/>
                </a:lnTo>
                <a:lnTo>
                  <a:pt x="30" y="68"/>
                </a:lnTo>
                <a:lnTo>
                  <a:pt x="22" y="66"/>
                </a:lnTo>
                <a:lnTo>
                  <a:pt x="14" y="66"/>
                </a:lnTo>
                <a:lnTo>
                  <a:pt x="10" y="66"/>
                </a:lnTo>
                <a:lnTo>
                  <a:pt x="0" y="68"/>
                </a:lnTo>
                <a:lnTo>
                  <a:pt x="0" y="62"/>
                </a:lnTo>
                <a:lnTo>
                  <a:pt x="22" y="32"/>
                </a:lnTo>
                <a:lnTo>
                  <a:pt x="26" y="34"/>
                </a:lnTo>
                <a:lnTo>
                  <a:pt x="30" y="34"/>
                </a:lnTo>
                <a:lnTo>
                  <a:pt x="32" y="34"/>
                </a:lnTo>
                <a:lnTo>
                  <a:pt x="36" y="32"/>
                </a:lnTo>
                <a:lnTo>
                  <a:pt x="42" y="26"/>
                </a:lnTo>
                <a:lnTo>
                  <a:pt x="44" y="18"/>
                </a:lnTo>
                <a:lnTo>
                  <a:pt x="42" y="14"/>
                </a:lnTo>
                <a:lnTo>
                  <a:pt x="40" y="10"/>
                </a:lnTo>
                <a:lnTo>
                  <a:pt x="34" y="6"/>
                </a:lnTo>
                <a:lnTo>
                  <a:pt x="28" y="6"/>
                </a:lnTo>
                <a:lnTo>
                  <a:pt x="26" y="6"/>
                </a:lnTo>
                <a:lnTo>
                  <a:pt x="22" y="6"/>
                </a:lnTo>
                <a:lnTo>
                  <a:pt x="22" y="18"/>
                </a:lnTo>
                <a:lnTo>
                  <a:pt x="22" y="32"/>
                </a:lnTo>
                <a:lnTo>
                  <a:pt x="0" y="62"/>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2" name="Freeform 8"/>
          <p:cNvSpPr>
            <a:spLocks/>
          </p:cNvSpPr>
          <p:nvPr/>
        </p:nvSpPr>
        <p:spPr bwMode="auto">
          <a:xfrm>
            <a:off x="4567238" y="2089150"/>
            <a:ext cx="103187" cy="111125"/>
          </a:xfrm>
          <a:custGeom>
            <a:avLst/>
            <a:gdLst>
              <a:gd name="T0" fmla="*/ 2147483646 w 65"/>
              <a:gd name="T1" fmla="*/ 2147483646 h 70"/>
              <a:gd name="T2" fmla="*/ 2147483646 w 65"/>
              <a:gd name="T3" fmla="*/ 2147483646 h 70"/>
              <a:gd name="T4" fmla="*/ 2147483646 w 65"/>
              <a:gd name="T5" fmla="*/ 2147483646 h 70"/>
              <a:gd name="T6" fmla="*/ 2147483646 w 65"/>
              <a:gd name="T7" fmla="*/ 2147483646 h 70"/>
              <a:gd name="T8" fmla="*/ 2147483646 w 65"/>
              <a:gd name="T9" fmla="*/ 2147483646 h 70"/>
              <a:gd name="T10" fmla="*/ 2147483646 w 65"/>
              <a:gd name="T11" fmla="*/ 2147483646 h 70"/>
              <a:gd name="T12" fmla="*/ 2147483646 w 65"/>
              <a:gd name="T13" fmla="*/ 2147483646 h 70"/>
              <a:gd name="T14" fmla="*/ 2147483646 w 65"/>
              <a:gd name="T15" fmla="*/ 2147483646 h 70"/>
              <a:gd name="T16" fmla="*/ 2147483646 w 65"/>
              <a:gd name="T17" fmla="*/ 2147483646 h 70"/>
              <a:gd name="T18" fmla="*/ 2147483646 w 65"/>
              <a:gd name="T19" fmla="*/ 2147483646 h 70"/>
              <a:gd name="T20" fmla="*/ 2147483646 w 65"/>
              <a:gd name="T21" fmla="*/ 2147483646 h 70"/>
              <a:gd name="T22" fmla="*/ 2147483646 w 65"/>
              <a:gd name="T23" fmla="*/ 2147483646 h 70"/>
              <a:gd name="T24" fmla="*/ 0 w 65"/>
              <a:gd name="T25" fmla="*/ 2147483646 h 70"/>
              <a:gd name="T26" fmla="*/ 2147483646 w 65"/>
              <a:gd name="T27" fmla="*/ 2147483646 h 70"/>
              <a:gd name="T28" fmla="*/ 2147483646 w 65"/>
              <a:gd name="T29" fmla="*/ 0 h 70"/>
              <a:gd name="T30" fmla="*/ 2147483646 w 65"/>
              <a:gd name="T31" fmla="*/ 2147483646 h 70"/>
              <a:gd name="T32" fmla="*/ 2147483646 w 65"/>
              <a:gd name="T33" fmla="*/ 2147483646 h 70"/>
              <a:gd name="T34" fmla="*/ 2147483646 w 65"/>
              <a:gd name="T35" fmla="*/ 2147483646 h 70"/>
              <a:gd name="T36" fmla="*/ 2147483646 w 65"/>
              <a:gd name="T37" fmla="*/ 2147483646 h 70"/>
              <a:gd name="T38" fmla="*/ 2147483646 w 65"/>
              <a:gd name="T39" fmla="*/ 0 h 70"/>
              <a:gd name="T40" fmla="*/ 2147483646 w 65"/>
              <a:gd name="T41" fmla="*/ 2147483646 h 70"/>
              <a:gd name="T42" fmla="*/ 2147483646 w 65"/>
              <a:gd name="T43" fmla="*/ 2147483646 h 70"/>
              <a:gd name="T44" fmla="*/ 2147483646 w 65"/>
              <a:gd name="T45" fmla="*/ 2147483646 h 70"/>
              <a:gd name="T46" fmla="*/ 2147483646 w 65"/>
              <a:gd name="T47" fmla="*/ 2147483646 h 70"/>
              <a:gd name="T48" fmla="*/ 2147483646 w 65"/>
              <a:gd name="T49" fmla="*/ 2147483646 h 70"/>
              <a:gd name="T50" fmla="*/ 2147483646 w 65"/>
              <a:gd name="T51" fmla="*/ 2147483646 h 70"/>
              <a:gd name="T52" fmla="*/ 2147483646 w 65"/>
              <a:gd name="T53" fmla="*/ 2147483646 h 70"/>
              <a:gd name="T54" fmla="*/ 2147483646 w 65"/>
              <a:gd name="T55" fmla="*/ 2147483646 h 70"/>
              <a:gd name="T56" fmla="*/ 2147483646 w 65"/>
              <a:gd name="T57" fmla="*/ 2147483646 h 70"/>
              <a:gd name="T58" fmla="*/ 2147483646 w 65"/>
              <a:gd name="T59" fmla="*/ 2147483646 h 70"/>
              <a:gd name="T60" fmla="*/ 2147483646 w 65"/>
              <a:gd name="T61" fmla="*/ 2147483646 h 70"/>
              <a:gd name="T62" fmla="*/ 2147483646 w 65"/>
              <a:gd name="T63" fmla="*/ 2147483646 h 70"/>
              <a:gd name="T64" fmla="*/ 2147483646 w 65"/>
              <a:gd name="T65" fmla="*/ 2147483646 h 70"/>
              <a:gd name="T66" fmla="*/ 2147483646 w 65"/>
              <a:gd name="T67" fmla="*/ 2147483646 h 70"/>
              <a:gd name="T68" fmla="*/ 2147483646 w 65"/>
              <a:gd name="T69" fmla="*/ 2147483646 h 70"/>
              <a:gd name="T70" fmla="*/ 2147483646 w 65"/>
              <a:gd name="T71" fmla="*/ 2147483646 h 70"/>
              <a:gd name="T72" fmla="*/ 2147483646 w 65"/>
              <a:gd name="T73" fmla="*/ 2147483646 h 70"/>
              <a:gd name="T74" fmla="*/ 2147483646 w 65"/>
              <a:gd name="T75" fmla="*/ 2147483646 h 70"/>
              <a:gd name="T76" fmla="*/ 2147483646 w 65"/>
              <a:gd name="T77" fmla="*/ 2147483646 h 70"/>
              <a:gd name="T78" fmla="*/ 2147483646 w 65"/>
              <a:gd name="T79" fmla="*/ 2147483646 h 70"/>
              <a:gd name="T80" fmla="*/ 2147483646 w 65"/>
              <a:gd name="T81" fmla="*/ 2147483646 h 70"/>
              <a:gd name="T82" fmla="*/ 2147483646 w 65"/>
              <a:gd name="T83" fmla="*/ 2147483646 h 70"/>
              <a:gd name="T84" fmla="*/ 2147483646 w 65"/>
              <a:gd name="T85" fmla="*/ 2147483646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70"/>
              <a:gd name="T131" fmla="*/ 65 w 65"/>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70">
                <a:moveTo>
                  <a:pt x="17" y="64"/>
                </a:moveTo>
                <a:lnTo>
                  <a:pt x="19" y="64"/>
                </a:lnTo>
                <a:lnTo>
                  <a:pt x="23" y="64"/>
                </a:lnTo>
                <a:lnTo>
                  <a:pt x="25" y="62"/>
                </a:lnTo>
                <a:lnTo>
                  <a:pt x="25" y="56"/>
                </a:lnTo>
                <a:lnTo>
                  <a:pt x="25" y="36"/>
                </a:lnTo>
                <a:lnTo>
                  <a:pt x="25" y="10"/>
                </a:lnTo>
                <a:lnTo>
                  <a:pt x="17" y="10"/>
                </a:lnTo>
                <a:lnTo>
                  <a:pt x="11" y="10"/>
                </a:lnTo>
                <a:lnTo>
                  <a:pt x="7" y="12"/>
                </a:lnTo>
                <a:lnTo>
                  <a:pt x="5" y="14"/>
                </a:lnTo>
                <a:lnTo>
                  <a:pt x="3" y="20"/>
                </a:lnTo>
                <a:lnTo>
                  <a:pt x="0" y="18"/>
                </a:lnTo>
                <a:lnTo>
                  <a:pt x="2" y="10"/>
                </a:lnTo>
                <a:lnTo>
                  <a:pt x="2" y="0"/>
                </a:lnTo>
                <a:lnTo>
                  <a:pt x="9" y="2"/>
                </a:lnTo>
                <a:lnTo>
                  <a:pt x="29" y="2"/>
                </a:lnTo>
                <a:lnTo>
                  <a:pt x="47" y="2"/>
                </a:lnTo>
                <a:lnTo>
                  <a:pt x="59" y="2"/>
                </a:lnTo>
                <a:lnTo>
                  <a:pt x="63" y="0"/>
                </a:lnTo>
                <a:lnTo>
                  <a:pt x="63" y="2"/>
                </a:lnTo>
                <a:lnTo>
                  <a:pt x="63" y="10"/>
                </a:lnTo>
                <a:lnTo>
                  <a:pt x="65" y="18"/>
                </a:lnTo>
                <a:lnTo>
                  <a:pt x="61" y="20"/>
                </a:lnTo>
                <a:lnTo>
                  <a:pt x="59" y="14"/>
                </a:lnTo>
                <a:lnTo>
                  <a:pt x="57" y="12"/>
                </a:lnTo>
                <a:lnTo>
                  <a:pt x="53" y="10"/>
                </a:lnTo>
                <a:lnTo>
                  <a:pt x="47" y="10"/>
                </a:lnTo>
                <a:lnTo>
                  <a:pt x="39" y="10"/>
                </a:lnTo>
                <a:lnTo>
                  <a:pt x="39" y="24"/>
                </a:lnTo>
                <a:lnTo>
                  <a:pt x="39" y="42"/>
                </a:lnTo>
                <a:lnTo>
                  <a:pt x="39" y="50"/>
                </a:lnTo>
                <a:lnTo>
                  <a:pt x="39" y="58"/>
                </a:lnTo>
                <a:lnTo>
                  <a:pt x="41" y="62"/>
                </a:lnTo>
                <a:lnTo>
                  <a:pt x="43" y="64"/>
                </a:lnTo>
                <a:lnTo>
                  <a:pt x="47" y="64"/>
                </a:lnTo>
                <a:lnTo>
                  <a:pt x="49" y="64"/>
                </a:lnTo>
                <a:lnTo>
                  <a:pt x="49" y="70"/>
                </a:lnTo>
                <a:lnTo>
                  <a:pt x="45" y="68"/>
                </a:lnTo>
                <a:lnTo>
                  <a:pt x="33" y="68"/>
                </a:lnTo>
                <a:lnTo>
                  <a:pt x="25" y="68"/>
                </a:lnTo>
                <a:lnTo>
                  <a:pt x="17" y="70"/>
                </a:lnTo>
                <a:lnTo>
                  <a:pt x="17" y="64"/>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3" name="Freeform 9"/>
          <p:cNvSpPr>
            <a:spLocks/>
          </p:cNvSpPr>
          <p:nvPr/>
        </p:nvSpPr>
        <p:spPr bwMode="auto">
          <a:xfrm>
            <a:off x="4673600" y="2092325"/>
            <a:ext cx="142875" cy="107950"/>
          </a:xfrm>
          <a:custGeom>
            <a:avLst/>
            <a:gdLst>
              <a:gd name="T0" fmla="*/ 2147483646 w 90"/>
              <a:gd name="T1" fmla="*/ 2147483646 h 68"/>
              <a:gd name="T2" fmla="*/ 2147483646 w 90"/>
              <a:gd name="T3" fmla="*/ 0 h 68"/>
              <a:gd name="T4" fmla="*/ 2147483646 w 90"/>
              <a:gd name="T5" fmla="*/ 0 h 68"/>
              <a:gd name="T6" fmla="*/ 2147483646 w 90"/>
              <a:gd name="T7" fmla="*/ 0 h 68"/>
              <a:gd name="T8" fmla="*/ 2147483646 w 90"/>
              <a:gd name="T9" fmla="*/ 2147483646 h 68"/>
              <a:gd name="T10" fmla="*/ 2147483646 w 90"/>
              <a:gd name="T11" fmla="*/ 2147483646 h 68"/>
              <a:gd name="T12" fmla="*/ 2147483646 w 90"/>
              <a:gd name="T13" fmla="*/ 2147483646 h 68"/>
              <a:gd name="T14" fmla="*/ 2147483646 w 90"/>
              <a:gd name="T15" fmla="*/ 2147483646 h 68"/>
              <a:gd name="T16" fmla="*/ 2147483646 w 90"/>
              <a:gd name="T17" fmla="*/ 2147483646 h 68"/>
              <a:gd name="T18" fmla="*/ 2147483646 w 90"/>
              <a:gd name="T19" fmla="*/ 2147483646 h 68"/>
              <a:gd name="T20" fmla="*/ 2147483646 w 90"/>
              <a:gd name="T21" fmla="*/ 2147483646 h 68"/>
              <a:gd name="T22" fmla="*/ 2147483646 w 90"/>
              <a:gd name="T23" fmla="*/ 2147483646 h 68"/>
              <a:gd name="T24" fmla="*/ 2147483646 w 90"/>
              <a:gd name="T25" fmla="*/ 2147483646 h 68"/>
              <a:gd name="T26" fmla="*/ 2147483646 w 90"/>
              <a:gd name="T27" fmla="*/ 2147483646 h 68"/>
              <a:gd name="T28" fmla="*/ 2147483646 w 90"/>
              <a:gd name="T29" fmla="*/ 2147483646 h 68"/>
              <a:gd name="T30" fmla="*/ 2147483646 w 90"/>
              <a:gd name="T31" fmla="*/ 2147483646 h 68"/>
              <a:gd name="T32" fmla="*/ 2147483646 w 90"/>
              <a:gd name="T33" fmla="*/ 2147483646 h 68"/>
              <a:gd name="T34" fmla="*/ 2147483646 w 90"/>
              <a:gd name="T35" fmla="*/ 2147483646 h 68"/>
              <a:gd name="T36" fmla="*/ 2147483646 w 90"/>
              <a:gd name="T37" fmla="*/ 2147483646 h 68"/>
              <a:gd name="T38" fmla="*/ 2147483646 w 90"/>
              <a:gd name="T39" fmla="*/ 2147483646 h 68"/>
              <a:gd name="T40" fmla="*/ 2147483646 w 90"/>
              <a:gd name="T41" fmla="*/ 2147483646 h 68"/>
              <a:gd name="T42" fmla="*/ 2147483646 w 90"/>
              <a:gd name="T43" fmla="*/ 2147483646 h 68"/>
              <a:gd name="T44" fmla="*/ 2147483646 w 90"/>
              <a:gd name="T45" fmla="*/ 2147483646 h 68"/>
              <a:gd name="T46" fmla="*/ 0 w 90"/>
              <a:gd name="T47" fmla="*/ 2147483646 h 68"/>
              <a:gd name="T48" fmla="*/ 2147483646 w 90"/>
              <a:gd name="T49" fmla="*/ 2147483646 h 68"/>
              <a:gd name="T50" fmla="*/ 2147483646 w 90"/>
              <a:gd name="T51" fmla="*/ 2147483646 h 68"/>
              <a:gd name="T52" fmla="*/ 2147483646 w 90"/>
              <a:gd name="T53" fmla="*/ 2147483646 h 68"/>
              <a:gd name="T54" fmla="*/ 2147483646 w 90"/>
              <a:gd name="T55" fmla="*/ 2147483646 h 68"/>
              <a:gd name="T56" fmla="*/ 2147483646 w 90"/>
              <a:gd name="T57" fmla="*/ 2147483646 h 68"/>
              <a:gd name="T58" fmla="*/ 2147483646 w 90"/>
              <a:gd name="T59" fmla="*/ 2147483646 h 68"/>
              <a:gd name="T60" fmla="*/ 2147483646 w 90"/>
              <a:gd name="T61" fmla="*/ 0 h 68"/>
              <a:gd name="T62" fmla="*/ 2147483646 w 90"/>
              <a:gd name="T63" fmla="*/ 0 h 68"/>
              <a:gd name="T64" fmla="*/ 2147483646 w 90"/>
              <a:gd name="T65" fmla="*/ 2147483646 h 68"/>
              <a:gd name="T66" fmla="*/ 2147483646 w 90"/>
              <a:gd name="T67" fmla="*/ 2147483646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68"/>
              <a:gd name="T104" fmla="*/ 90 w 90"/>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68">
                <a:moveTo>
                  <a:pt x="46" y="46"/>
                </a:moveTo>
                <a:lnTo>
                  <a:pt x="58" y="18"/>
                </a:lnTo>
                <a:lnTo>
                  <a:pt x="64" y="6"/>
                </a:lnTo>
                <a:lnTo>
                  <a:pt x="64" y="0"/>
                </a:lnTo>
                <a:lnTo>
                  <a:pt x="66" y="0"/>
                </a:lnTo>
                <a:lnTo>
                  <a:pt x="76" y="0"/>
                </a:lnTo>
                <a:lnTo>
                  <a:pt x="84" y="0"/>
                </a:lnTo>
                <a:lnTo>
                  <a:pt x="88" y="0"/>
                </a:lnTo>
                <a:lnTo>
                  <a:pt x="88" y="4"/>
                </a:lnTo>
                <a:lnTo>
                  <a:pt x="80" y="4"/>
                </a:lnTo>
                <a:lnTo>
                  <a:pt x="80" y="10"/>
                </a:lnTo>
                <a:lnTo>
                  <a:pt x="80" y="16"/>
                </a:lnTo>
                <a:lnTo>
                  <a:pt x="80" y="26"/>
                </a:lnTo>
                <a:lnTo>
                  <a:pt x="80" y="38"/>
                </a:lnTo>
                <a:lnTo>
                  <a:pt x="82" y="54"/>
                </a:lnTo>
                <a:lnTo>
                  <a:pt x="82" y="60"/>
                </a:lnTo>
                <a:lnTo>
                  <a:pt x="84" y="62"/>
                </a:lnTo>
                <a:lnTo>
                  <a:pt x="88" y="62"/>
                </a:lnTo>
                <a:lnTo>
                  <a:pt x="90" y="62"/>
                </a:lnTo>
                <a:lnTo>
                  <a:pt x="90" y="68"/>
                </a:lnTo>
                <a:lnTo>
                  <a:pt x="82" y="66"/>
                </a:lnTo>
                <a:lnTo>
                  <a:pt x="74" y="66"/>
                </a:lnTo>
                <a:lnTo>
                  <a:pt x="70" y="66"/>
                </a:lnTo>
                <a:lnTo>
                  <a:pt x="60" y="68"/>
                </a:lnTo>
                <a:lnTo>
                  <a:pt x="60" y="62"/>
                </a:lnTo>
                <a:lnTo>
                  <a:pt x="62" y="62"/>
                </a:lnTo>
                <a:lnTo>
                  <a:pt x="68" y="62"/>
                </a:lnTo>
                <a:lnTo>
                  <a:pt x="70" y="56"/>
                </a:lnTo>
                <a:lnTo>
                  <a:pt x="70" y="54"/>
                </a:lnTo>
                <a:lnTo>
                  <a:pt x="68" y="52"/>
                </a:lnTo>
                <a:lnTo>
                  <a:pt x="68" y="14"/>
                </a:lnTo>
                <a:lnTo>
                  <a:pt x="50" y="52"/>
                </a:lnTo>
                <a:lnTo>
                  <a:pt x="46" y="60"/>
                </a:lnTo>
                <a:lnTo>
                  <a:pt x="44" y="66"/>
                </a:lnTo>
                <a:lnTo>
                  <a:pt x="40" y="66"/>
                </a:lnTo>
                <a:lnTo>
                  <a:pt x="38" y="62"/>
                </a:lnTo>
                <a:lnTo>
                  <a:pt x="36" y="56"/>
                </a:lnTo>
                <a:lnTo>
                  <a:pt x="18" y="14"/>
                </a:lnTo>
                <a:lnTo>
                  <a:pt x="16" y="40"/>
                </a:lnTo>
                <a:lnTo>
                  <a:pt x="16" y="54"/>
                </a:lnTo>
                <a:lnTo>
                  <a:pt x="18" y="62"/>
                </a:lnTo>
                <a:lnTo>
                  <a:pt x="22" y="62"/>
                </a:lnTo>
                <a:lnTo>
                  <a:pt x="24" y="62"/>
                </a:lnTo>
                <a:lnTo>
                  <a:pt x="24" y="68"/>
                </a:lnTo>
                <a:lnTo>
                  <a:pt x="16" y="66"/>
                </a:lnTo>
                <a:lnTo>
                  <a:pt x="12" y="66"/>
                </a:lnTo>
                <a:lnTo>
                  <a:pt x="8" y="66"/>
                </a:lnTo>
                <a:lnTo>
                  <a:pt x="0" y="68"/>
                </a:lnTo>
                <a:lnTo>
                  <a:pt x="0" y="62"/>
                </a:lnTo>
                <a:lnTo>
                  <a:pt x="2" y="62"/>
                </a:lnTo>
                <a:lnTo>
                  <a:pt x="4" y="62"/>
                </a:lnTo>
                <a:lnTo>
                  <a:pt x="6" y="58"/>
                </a:lnTo>
                <a:lnTo>
                  <a:pt x="10" y="46"/>
                </a:lnTo>
                <a:lnTo>
                  <a:pt x="10" y="38"/>
                </a:lnTo>
                <a:lnTo>
                  <a:pt x="12" y="26"/>
                </a:lnTo>
                <a:lnTo>
                  <a:pt x="12" y="16"/>
                </a:lnTo>
                <a:lnTo>
                  <a:pt x="12" y="10"/>
                </a:lnTo>
                <a:lnTo>
                  <a:pt x="12" y="4"/>
                </a:lnTo>
                <a:lnTo>
                  <a:pt x="6" y="4"/>
                </a:lnTo>
                <a:lnTo>
                  <a:pt x="4" y="4"/>
                </a:lnTo>
                <a:lnTo>
                  <a:pt x="4" y="0"/>
                </a:lnTo>
                <a:lnTo>
                  <a:pt x="10" y="0"/>
                </a:lnTo>
                <a:lnTo>
                  <a:pt x="16" y="0"/>
                </a:lnTo>
                <a:lnTo>
                  <a:pt x="24" y="0"/>
                </a:lnTo>
                <a:lnTo>
                  <a:pt x="28" y="0"/>
                </a:lnTo>
                <a:lnTo>
                  <a:pt x="30" y="10"/>
                </a:lnTo>
                <a:lnTo>
                  <a:pt x="38" y="30"/>
                </a:lnTo>
                <a:lnTo>
                  <a:pt x="46" y="46"/>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4" name="Freeform 10"/>
          <p:cNvSpPr>
            <a:spLocks/>
          </p:cNvSpPr>
          <p:nvPr/>
        </p:nvSpPr>
        <p:spPr bwMode="auto">
          <a:xfrm>
            <a:off x="3186113" y="2000250"/>
            <a:ext cx="2163762" cy="44450"/>
          </a:xfrm>
          <a:custGeom>
            <a:avLst/>
            <a:gdLst>
              <a:gd name="T0" fmla="*/ 2147483646 w 1363"/>
              <a:gd name="T1" fmla="*/ 2147483646 h 28"/>
              <a:gd name="T2" fmla="*/ 2147483646 w 1363"/>
              <a:gd name="T3" fmla="*/ 2147483646 h 28"/>
              <a:gd name="T4" fmla="*/ 2147483646 w 1363"/>
              <a:gd name="T5" fmla="*/ 2147483646 h 28"/>
              <a:gd name="T6" fmla="*/ 2147483646 w 1363"/>
              <a:gd name="T7" fmla="*/ 2147483646 h 28"/>
              <a:gd name="T8" fmla="*/ 2147483646 w 1363"/>
              <a:gd name="T9" fmla="*/ 2147483646 h 28"/>
              <a:gd name="T10" fmla="*/ 2147483646 w 1363"/>
              <a:gd name="T11" fmla="*/ 2147483646 h 28"/>
              <a:gd name="T12" fmla="*/ 2147483646 w 1363"/>
              <a:gd name="T13" fmla="*/ 2147483646 h 28"/>
              <a:gd name="T14" fmla="*/ 2147483646 w 1363"/>
              <a:gd name="T15" fmla="*/ 0 h 28"/>
              <a:gd name="T16" fmla="*/ 2147483646 w 1363"/>
              <a:gd name="T17" fmla="*/ 2147483646 h 28"/>
              <a:gd name="T18" fmla="*/ 0 w 1363"/>
              <a:gd name="T19" fmla="*/ 2147483646 h 28"/>
              <a:gd name="T20" fmla="*/ 2147483646 w 1363"/>
              <a:gd name="T21" fmla="*/ 2147483646 h 28"/>
              <a:gd name="T22" fmla="*/ 2147483646 w 1363"/>
              <a:gd name="T23" fmla="*/ 2147483646 h 28"/>
              <a:gd name="T24" fmla="*/ 2147483646 w 1363"/>
              <a:gd name="T25" fmla="*/ 2147483646 h 28"/>
              <a:gd name="T26" fmla="*/ 2147483646 w 1363"/>
              <a:gd name="T27" fmla="*/ 2147483646 h 28"/>
              <a:gd name="T28" fmla="*/ 2147483646 w 1363"/>
              <a:gd name="T29" fmla="*/ 2147483646 h 28"/>
              <a:gd name="T30" fmla="*/ 2147483646 w 1363"/>
              <a:gd name="T31" fmla="*/ 2147483646 h 28"/>
              <a:gd name="T32" fmla="*/ 2147483646 w 1363"/>
              <a:gd name="T33" fmla="*/ 2147483646 h 28"/>
              <a:gd name="T34" fmla="*/ 2147483646 w 1363"/>
              <a:gd name="T35" fmla="*/ 2147483646 h 28"/>
              <a:gd name="T36" fmla="*/ 2147483646 w 1363"/>
              <a:gd name="T37" fmla="*/ 2147483646 h 28"/>
              <a:gd name="T38" fmla="*/ 2147483646 w 1363"/>
              <a:gd name="T39" fmla="*/ 2147483646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3"/>
              <a:gd name="T61" fmla="*/ 0 h 28"/>
              <a:gd name="T62" fmla="*/ 1363 w 1363"/>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3" h="28">
                <a:moveTo>
                  <a:pt x="28" y="22"/>
                </a:moveTo>
                <a:lnTo>
                  <a:pt x="24" y="22"/>
                </a:lnTo>
                <a:lnTo>
                  <a:pt x="18" y="20"/>
                </a:lnTo>
                <a:lnTo>
                  <a:pt x="14" y="16"/>
                </a:lnTo>
                <a:lnTo>
                  <a:pt x="12" y="12"/>
                </a:lnTo>
                <a:lnTo>
                  <a:pt x="14" y="6"/>
                </a:lnTo>
                <a:lnTo>
                  <a:pt x="14" y="2"/>
                </a:lnTo>
                <a:lnTo>
                  <a:pt x="8" y="0"/>
                </a:lnTo>
                <a:lnTo>
                  <a:pt x="4" y="2"/>
                </a:lnTo>
                <a:lnTo>
                  <a:pt x="0" y="4"/>
                </a:lnTo>
                <a:lnTo>
                  <a:pt x="2" y="10"/>
                </a:lnTo>
                <a:lnTo>
                  <a:pt x="2" y="12"/>
                </a:lnTo>
                <a:lnTo>
                  <a:pt x="4" y="18"/>
                </a:lnTo>
                <a:lnTo>
                  <a:pt x="8" y="22"/>
                </a:lnTo>
                <a:lnTo>
                  <a:pt x="16" y="26"/>
                </a:lnTo>
                <a:lnTo>
                  <a:pt x="20" y="26"/>
                </a:lnTo>
                <a:lnTo>
                  <a:pt x="28" y="28"/>
                </a:lnTo>
                <a:lnTo>
                  <a:pt x="1359" y="28"/>
                </a:lnTo>
                <a:lnTo>
                  <a:pt x="1363" y="22"/>
                </a:lnTo>
                <a:lnTo>
                  <a:pt x="28" y="22"/>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5" name="Freeform 11"/>
          <p:cNvSpPr>
            <a:spLocks/>
          </p:cNvSpPr>
          <p:nvPr/>
        </p:nvSpPr>
        <p:spPr bwMode="auto">
          <a:xfrm>
            <a:off x="3186113" y="2232025"/>
            <a:ext cx="2090737" cy="44450"/>
          </a:xfrm>
          <a:custGeom>
            <a:avLst/>
            <a:gdLst>
              <a:gd name="T0" fmla="*/ 2147483646 w 1317"/>
              <a:gd name="T1" fmla="*/ 2147483646 h 28"/>
              <a:gd name="T2" fmla="*/ 2147483646 w 1317"/>
              <a:gd name="T3" fmla="*/ 0 h 28"/>
              <a:gd name="T4" fmla="*/ 2147483646 w 1317"/>
              <a:gd name="T5" fmla="*/ 0 h 28"/>
              <a:gd name="T6" fmla="*/ 2147483646 w 1317"/>
              <a:gd name="T7" fmla="*/ 2147483646 h 28"/>
              <a:gd name="T8" fmla="*/ 2147483646 w 1317"/>
              <a:gd name="T9" fmla="*/ 2147483646 h 28"/>
              <a:gd name="T10" fmla="*/ 2147483646 w 1317"/>
              <a:gd name="T11" fmla="*/ 2147483646 h 28"/>
              <a:gd name="T12" fmla="*/ 2147483646 w 1317"/>
              <a:gd name="T13" fmla="*/ 2147483646 h 28"/>
              <a:gd name="T14" fmla="*/ 2147483646 w 1317"/>
              <a:gd name="T15" fmla="*/ 2147483646 h 28"/>
              <a:gd name="T16" fmla="*/ 2147483646 w 1317"/>
              <a:gd name="T17" fmla="*/ 2147483646 h 28"/>
              <a:gd name="T18" fmla="*/ 0 w 1317"/>
              <a:gd name="T19" fmla="*/ 2147483646 h 28"/>
              <a:gd name="T20" fmla="*/ 2147483646 w 1317"/>
              <a:gd name="T21" fmla="*/ 2147483646 h 28"/>
              <a:gd name="T22" fmla="*/ 2147483646 w 1317"/>
              <a:gd name="T23" fmla="*/ 2147483646 h 28"/>
              <a:gd name="T24" fmla="*/ 2147483646 w 1317"/>
              <a:gd name="T25" fmla="*/ 2147483646 h 28"/>
              <a:gd name="T26" fmla="*/ 2147483646 w 1317"/>
              <a:gd name="T27" fmla="*/ 2147483646 h 28"/>
              <a:gd name="T28" fmla="*/ 2147483646 w 1317"/>
              <a:gd name="T29" fmla="*/ 2147483646 h 28"/>
              <a:gd name="T30" fmla="*/ 2147483646 w 1317"/>
              <a:gd name="T31" fmla="*/ 2147483646 h 28"/>
              <a:gd name="T32" fmla="*/ 2147483646 w 1317"/>
              <a:gd name="T33" fmla="*/ 2147483646 h 28"/>
              <a:gd name="T34" fmla="*/ 2147483646 w 1317"/>
              <a:gd name="T35" fmla="*/ 2147483646 h 28"/>
              <a:gd name="T36" fmla="*/ 2147483646 w 1317"/>
              <a:gd name="T37" fmla="*/ 2147483646 h 28"/>
              <a:gd name="T38" fmla="*/ 2147483646 w 1317"/>
              <a:gd name="T39" fmla="*/ 2147483646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7"/>
              <a:gd name="T61" fmla="*/ 0 h 28"/>
              <a:gd name="T62" fmla="*/ 1317 w 1317"/>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7" h="28">
                <a:moveTo>
                  <a:pt x="1313" y="6"/>
                </a:moveTo>
                <a:lnTo>
                  <a:pt x="1317" y="0"/>
                </a:lnTo>
                <a:lnTo>
                  <a:pt x="28" y="0"/>
                </a:lnTo>
                <a:lnTo>
                  <a:pt x="20" y="2"/>
                </a:lnTo>
                <a:lnTo>
                  <a:pt x="16" y="2"/>
                </a:lnTo>
                <a:lnTo>
                  <a:pt x="8" y="6"/>
                </a:lnTo>
                <a:lnTo>
                  <a:pt x="4" y="10"/>
                </a:lnTo>
                <a:lnTo>
                  <a:pt x="2" y="16"/>
                </a:lnTo>
                <a:lnTo>
                  <a:pt x="2" y="18"/>
                </a:lnTo>
                <a:lnTo>
                  <a:pt x="0" y="24"/>
                </a:lnTo>
                <a:lnTo>
                  <a:pt x="4" y="28"/>
                </a:lnTo>
                <a:lnTo>
                  <a:pt x="8" y="28"/>
                </a:lnTo>
                <a:lnTo>
                  <a:pt x="14" y="26"/>
                </a:lnTo>
                <a:lnTo>
                  <a:pt x="14" y="22"/>
                </a:lnTo>
                <a:lnTo>
                  <a:pt x="12" y="16"/>
                </a:lnTo>
                <a:lnTo>
                  <a:pt x="14" y="12"/>
                </a:lnTo>
                <a:lnTo>
                  <a:pt x="18" y="8"/>
                </a:lnTo>
                <a:lnTo>
                  <a:pt x="24" y="6"/>
                </a:lnTo>
                <a:lnTo>
                  <a:pt x="28" y="6"/>
                </a:lnTo>
                <a:lnTo>
                  <a:pt x="1313" y="6"/>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6" name="Freeform 12"/>
          <p:cNvSpPr>
            <a:spLocks/>
          </p:cNvSpPr>
          <p:nvPr/>
        </p:nvSpPr>
        <p:spPr bwMode="auto">
          <a:xfrm>
            <a:off x="3189288" y="2070100"/>
            <a:ext cx="104775" cy="130175"/>
          </a:xfrm>
          <a:custGeom>
            <a:avLst/>
            <a:gdLst>
              <a:gd name="T0" fmla="*/ 2147483646 w 66"/>
              <a:gd name="T1" fmla="*/ 2147483646 h 82"/>
              <a:gd name="T2" fmla="*/ 2147483646 w 66"/>
              <a:gd name="T3" fmla="*/ 2147483646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2147483646 w 66"/>
              <a:gd name="T17" fmla="*/ 0 h 82"/>
              <a:gd name="T18" fmla="*/ 2147483646 w 66"/>
              <a:gd name="T19" fmla="*/ 0 h 82"/>
              <a:gd name="T20" fmla="*/ 2147483646 w 66"/>
              <a:gd name="T21" fmla="*/ 2147483646 h 82"/>
              <a:gd name="T22" fmla="*/ 2147483646 w 66"/>
              <a:gd name="T23" fmla="*/ 2147483646 h 82"/>
              <a:gd name="T24" fmla="*/ 2147483646 w 66"/>
              <a:gd name="T25" fmla="*/ 2147483646 h 82"/>
              <a:gd name="T26" fmla="*/ 2147483646 w 66"/>
              <a:gd name="T27" fmla="*/ 2147483646 h 82"/>
              <a:gd name="T28" fmla="*/ 2147483646 w 66"/>
              <a:gd name="T29" fmla="*/ 2147483646 h 82"/>
              <a:gd name="T30" fmla="*/ 2147483646 w 66"/>
              <a:gd name="T31" fmla="*/ 2147483646 h 82"/>
              <a:gd name="T32" fmla="*/ 2147483646 w 66"/>
              <a:gd name="T33" fmla="*/ 2147483646 h 82"/>
              <a:gd name="T34" fmla="*/ 2147483646 w 66"/>
              <a:gd name="T35" fmla="*/ 2147483646 h 82"/>
              <a:gd name="T36" fmla="*/ 2147483646 w 66"/>
              <a:gd name="T37" fmla="*/ 2147483646 h 82"/>
              <a:gd name="T38" fmla="*/ 2147483646 w 66"/>
              <a:gd name="T39" fmla="*/ 2147483646 h 82"/>
              <a:gd name="T40" fmla="*/ 2147483646 w 66"/>
              <a:gd name="T41" fmla="*/ 2147483646 h 82"/>
              <a:gd name="T42" fmla="*/ 2147483646 w 66"/>
              <a:gd name="T43" fmla="*/ 2147483646 h 82"/>
              <a:gd name="T44" fmla="*/ 2147483646 w 66"/>
              <a:gd name="T45" fmla="*/ 2147483646 h 82"/>
              <a:gd name="T46" fmla="*/ 2147483646 w 66"/>
              <a:gd name="T47" fmla="*/ 2147483646 h 82"/>
              <a:gd name="T48" fmla="*/ 2147483646 w 66"/>
              <a:gd name="T49" fmla="*/ 2147483646 h 82"/>
              <a:gd name="T50" fmla="*/ 2147483646 w 66"/>
              <a:gd name="T51" fmla="*/ 2147483646 h 82"/>
              <a:gd name="T52" fmla="*/ 2147483646 w 66"/>
              <a:gd name="T53" fmla="*/ 2147483646 h 82"/>
              <a:gd name="T54" fmla="*/ 2147483646 w 66"/>
              <a:gd name="T55" fmla="*/ 2147483646 h 82"/>
              <a:gd name="T56" fmla="*/ 2147483646 w 66"/>
              <a:gd name="T57" fmla="*/ 2147483646 h 82"/>
              <a:gd name="T58" fmla="*/ 2147483646 w 66"/>
              <a:gd name="T59" fmla="*/ 2147483646 h 82"/>
              <a:gd name="T60" fmla="*/ 2147483646 w 66"/>
              <a:gd name="T61" fmla="*/ 2147483646 h 82"/>
              <a:gd name="T62" fmla="*/ 0 w 66"/>
              <a:gd name="T63" fmla="*/ 2147483646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82"/>
              <a:gd name="T98" fmla="*/ 66 w 66"/>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82">
                <a:moveTo>
                  <a:pt x="0" y="76"/>
                </a:moveTo>
                <a:lnTo>
                  <a:pt x="2" y="76"/>
                </a:lnTo>
                <a:lnTo>
                  <a:pt x="6" y="76"/>
                </a:lnTo>
                <a:lnTo>
                  <a:pt x="8" y="72"/>
                </a:lnTo>
                <a:lnTo>
                  <a:pt x="10" y="66"/>
                </a:lnTo>
                <a:lnTo>
                  <a:pt x="10" y="54"/>
                </a:lnTo>
                <a:lnTo>
                  <a:pt x="10" y="50"/>
                </a:lnTo>
                <a:lnTo>
                  <a:pt x="10" y="48"/>
                </a:lnTo>
                <a:lnTo>
                  <a:pt x="10" y="32"/>
                </a:lnTo>
                <a:lnTo>
                  <a:pt x="10" y="22"/>
                </a:lnTo>
                <a:lnTo>
                  <a:pt x="10" y="14"/>
                </a:lnTo>
                <a:lnTo>
                  <a:pt x="10" y="10"/>
                </a:lnTo>
                <a:lnTo>
                  <a:pt x="8" y="6"/>
                </a:lnTo>
                <a:lnTo>
                  <a:pt x="6" y="4"/>
                </a:lnTo>
                <a:lnTo>
                  <a:pt x="2" y="4"/>
                </a:lnTo>
                <a:lnTo>
                  <a:pt x="0" y="4"/>
                </a:lnTo>
                <a:lnTo>
                  <a:pt x="0" y="0"/>
                </a:lnTo>
                <a:lnTo>
                  <a:pt x="18" y="0"/>
                </a:lnTo>
                <a:lnTo>
                  <a:pt x="34" y="0"/>
                </a:lnTo>
                <a:lnTo>
                  <a:pt x="48" y="0"/>
                </a:lnTo>
                <a:lnTo>
                  <a:pt x="64" y="0"/>
                </a:lnTo>
                <a:lnTo>
                  <a:pt x="64" y="8"/>
                </a:lnTo>
                <a:lnTo>
                  <a:pt x="66" y="20"/>
                </a:lnTo>
                <a:lnTo>
                  <a:pt x="60" y="20"/>
                </a:lnTo>
                <a:lnTo>
                  <a:pt x="58" y="14"/>
                </a:lnTo>
                <a:lnTo>
                  <a:pt x="56" y="10"/>
                </a:lnTo>
                <a:lnTo>
                  <a:pt x="50" y="8"/>
                </a:lnTo>
                <a:lnTo>
                  <a:pt x="40" y="8"/>
                </a:lnTo>
                <a:lnTo>
                  <a:pt x="34" y="8"/>
                </a:lnTo>
                <a:lnTo>
                  <a:pt x="26" y="8"/>
                </a:lnTo>
                <a:lnTo>
                  <a:pt x="26" y="24"/>
                </a:lnTo>
                <a:lnTo>
                  <a:pt x="26" y="36"/>
                </a:lnTo>
                <a:lnTo>
                  <a:pt x="32" y="36"/>
                </a:lnTo>
                <a:lnTo>
                  <a:pt x="40" y="36"/>
                </a:lnTo>
                <a:lnTo>
                  <a:pt x="46" y="36"/>
                </a:lnTo>
                <a:lnTo>
                  <a:pt x="50" y="34"/>
                </a:lnTo>
                <a:lnTo>
                  <a:pt x="52" y="32"/>
                </a:lnTo>
                <a:lnTo>
                  <a:pt x="54" y="28"/>
                </a:lnTo>
                <a:lnTo>
                  <a:pt x="58" y="28"/>
                </a:lnTo>
                <a:lnTo>
                  <a:pt x="58" y="36"/>
                </a:lnTo>
                <a:lnTo>
                  <a:pt x="58" y="42"/>
                </a:lnTo>
                <a:lnTo>
                  <a:pt x="58" y="48"/>
                </a:lnTo>
                <a:lnTo>
                  <a:pt x="58" y="52"/>
                </a:lnTo>
                <a:lnTo>
                  <a:pt x="54" y="52"/>
                </a:lnTo>
                <a:lnTo>
                  <a:pt x="52" y="48"/>
                </a:lnTo>
                <a:lnTo>
                  <a:pt x="50" y="44"/>
                </a:lnTo>
                <a:lnTo>
                  <a:pt x="46" y="44"/>
                </a:lnTo>
                <a:lnTo>
                  <a:pt x="38" y="44"/>
                </a:lnTo>
                <a:lnTo>
                  <a:pt x="34" y="44"/>
                </a:lnTo>
                <a:lnTo>
                  <a:pt x="28" y="44"/>
                </a:lnTo>
                <a:lnTo>
                  <a:pt x="26" y="44"/>
                </a:lnTo>
                <a:lnTo>
                  <a:pt x="26" y="58"/>
                </a:lnTo>
                <a:lnTo>
                  <a:pt x="26" y="62"/>
                </a:lnTo>
                <a:lnTo>
                  <a:pt x="26" y="70"/>
                </a:lnTo>
                <a:lnTo>
                  <a:pt x="26" y="74"/>
                </a:lnTo>
                <a:lnTo>
                  <a:pt x="30" y="76"/>
                </a:lnTo>
                <a:lnTo>
                  <a:pt x="34" y="76"/>
                </a:lnTo>
                <a:lnTo>
                  <a:pt x="36" y="76"/>
                </a:lnTo>
                <a:lnTo>
                  <a:pt x="36" y="82"/>
                </a:lnTo>
                <a:lnTo>
                  <a:pt x="34" y="82"/>
                </a:lnTo>
                <a:lnTo>
                  <a:pt x="18" y="80"/>
                </a:lnTo>
                <a:lnTo>
                  <a:pt x="8" y="80"/>
                </a:lnTo>
                <a:lnTo>
                  <a:pt x="0" y="82"/>
                </a:lnTo>
                <a:lnTo>
                  <a:pt x="0" y="76"/>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7" name="Freeform 13"/>
          <p:cNvSpPr>
            <a:spLocks/>
          </p:cNvSpPr>
          <p:nvPr/>
        </p:nvSpPr>
        <p:spPr bwMode="auto">
          <a:xfrm>
            <a:off x="3306763" y="2092325"/>
            <a:ext cx="88900" cy="107950"/>
          </a:xfrm>
          <a:custGeom>
            <a:avLst/>
            <a:gdLst>
              <a:gd name="T0" fmla="*/ 0 w 56"/>
              <a:gd name="T1" fmla="*/ 0 h 68"/>
              <a:gd name="T2" fmla="*/ 2147483646 w 56"/>
              <a:gd name="T3" fmla="*/ 0 h 68"/>
              <a:gd name="T4" fmla="*/ 2147483646 w 56"/>
              <a:gd name="T5" fmla="*/ 0 h 68"/>
              <a:gd name="T6" fmla="*/ 2147483646 w 56"/>
              <a:gd name="T7" fmla="*/ 0 h 68"/>
              <a:gd name="T8" fmla="*/ 2147483646 w 56"/>
              <a:gd name="T9" fmla="*/ 0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2147483646 w 56"/>
              <a:gd name="T21" fmla="*/ 2147483646 h 68"/>
              <a:gd name="T22" fmla="*/ 2147483646 w 56"/>
              <a:gd name="T23" fmla="*/ 2147483646 h 68"/>
              <a:gd name="T24" fmla="*/ 2147483646 w 56"/>
              <a:gd name="T25" fmla="*/ 2147483646 h 68"/>
              <a:gd name="T26" fmla="*/ 2147483646 w 56"/>
              <a:gd name="T27" fmla="*/ 2147483646 h 68"/>
              <a:gd name="T28" fmla="*/ 2147483646 w 56"/>
              <a:gd name="T29" fmla="*/ 2147483646 h 68"/>
              <a:gd name="T30" fmla="*/ 2147483646 w 56"/>
              <a:gd name="T31" fmla="*/ 2147483646 h 68"/>
              <a:gd name="T32" fmla="*/ 2147483646 w 56"/>
              <a:gd name="T33" fmla="*/ 2147483646 h 68"/>
              <a:gd name="T34" fmla="*/ 2147483646 w 56"/>
              <a:gd name="T35" fmla="*/ 2147483646 h 68"/>
              <a:gd name="T36" fmla="*/ 2147483646 w 56"/>
              <a:gd name="T37" fmla="*/ 2147483646 h 68"/>
              <a:gd name="T38" fmla="*/ 2147483646 w 56"/>
              <a:gd name="T39" fmla="*/ 2147483646 h 68"/>
              <a:gd name="T40" fmla="*/ 2147483646 w 56"/>
              <a:gd name="T41" fmla="*/ 2147483646 h 68"/>
              <a:gd name="T42" fmla="*/ 2147483646 w 56"/>
              <a:gd name="T43" fmla="*/ 2147483646 h 68"/>
              <a:gd name="T44" fmla="*/ 2147483646 w 56"/>
              <a:gd name="T45" fmla="*/ 2147483646 h 68"/>
              <a:gd name="T46" fmla="*/ 2147483646 w 56"/>
              <a:gd name="T47" fmla="*/ 2147483646 h 68"/>
              <a:gd name="T48" fmla="*/ 0 w 56"/>
              <a:gd name="T49" fmla="*/ 2147483646 h 68"/>
              <a:gd name="T50" fmla="*/ 0 w 56"/>
              <a:gd name="T51" fmla="*/ 2147483646 h 68"/>
              <a:gd name="T52" fmla="*/ 2147483646 w 56"/>
              <a:gd name="T53" fmla="*/ 2147483646 h 68"/>
              <a:gd name="T54" fmla="*/ 2147483646 w 56"/>
              <a:gd name="T55" fmla="*/ 2147483646 h 68"/>
              <a:gd name="T56" fmla="*/ 2147483646 w 56"/>
              <a:gd name="T57" fmla="*/ 2147483646 h 68"/>
              <a:gd name="T58" fmla="*/ 2147483646 w 56"/>
              <a:gd name="T59" fmla="*/ 2147483646 h 68"/>
              <a:gd name="T60" fmla="*/ 2147483646 w 56"/>
              <a:gd name="T61" fmla="*/ 2147483646 h 68"/>
              <a:gd name="T62" fmla="*/ 2147483646 w 56"/>
              <a:gd name="T63" fmla="*/ 2147483646 h 68"/>
              <a:gd name="T64" fmla="*/ 2147483646 w 56"/>
              <a:gd name="T65" fmla="*/ 2147483646 h 68"/>
              <a:gd name="T66" fmla="*/ 2147483646 w 56"/>
              <a:gd name="T67" fmla="*/ 2147483646 h 68"/>
              <a:gd name="T68" fmla="*/ 2147483646 w 56"/>
              <a:gd name="T69" fmla="*/ 2147483646 h 68"/>
              <a:gd name="T70" fmla="*/ 2147483646 w 56"/>
              <a:gd name="T71" fmla="*/ 2147483646 h 68"/>
              <a:gd name="T72" fmla="*/ 0 w 56"/>
              <a:gd name="T73" fmla="*/ 2147483646 h 68"/>
              <a:gd name="T74" fmla="*/ 0 w 56"/>
              <a:gd name="T75" fmla="*/ 0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68"/>
              <a:gd name="T116" fmla="*/ 56 w 56"/>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68">
                <a:moveTo>
                  <a:pt x="0" y="0"/>
                </a:moveTo>
                <a:lnTo>
                  <a:pt x="8" y="0"/>
                </a:lnTo>
                <a:lnTo>
                  <a:pt x="14" y="0"/>
                </a:lnTo>
                <a:lnTo>
                  <a:pt x="22" y="0"/>
                </a:lnTo>
                <a:lnTo>
                  <a:pt x="30" y="0"/>
                </a:lnTo>
                <a:lnTo>
                  <a:pt x="30" y="4"/>
                </a:lnTo>
                <a:lnTo>
                  <a:pt x="28" y="4"/>
                </a:lnTo>
                <a:lnTo>
                  <a:pt x="24" y="4"/>
                </a:lnTo>
                <a:lnTo>
                  <a:pt x="22" y="6"/>
                </a:lnTo>
                <a:lnTo>
                  <a:pt x="22" y="16"/>
                </a:lnTo>
                <a:lnTo>
                  <a:pt x="22" y="22"/>
                </a:lnTo>
                <a:lnTo>
                  <a:pt x="22" y="26"/>
                </a:lnTo>
                <a:lnTo>
                  <a:pt x="22" y="60"/>
                </a:lnTo>
                <a:lnTo>
                  <a:pt x="30" y="60"/>
                </a:lnTo>
                <a:lnTo>
                  <a:pt x="40" y="60"/>
                </a:lnTo>
                <a:lnTo>
                  <a:pt x="46" y="58"/>
                </a:lnTo>
                <a:lnTo>
                  <a:pt x="50" y="54"/>
                </a:lnTo>
                <a:lnTo>
                  <a:pt x="52" y="48"/>
                </a:lnTo>
                <a:lnTo>
                  <a:pt x="56" y="50"/>
                </a:lnTo>
                <a:lnTo>
                  <a:pt x="54" y="58"/>
                </a:lnTo>
                <a:lnTo>
                  <a:pt x="52" y="68"/>
                </a:lnTo>
                <a:lnTo>
                  <a:pt x="36" y="66"/>
                </a:lnTo>
                <a:lnTo>
                  <a:pt x="24" y="66"/>
                </a:lnTo>
                <a:lnTo>
                  <a:pt x="12" y="66"/>
                </a:lnTo>
                <a:lnTo>
                  <a:pt x="0" y="68"/>
                </a:lnTo>
                <a:lnTo>
                  <a:pt x="0" y="62"/>
                </a:lnTo>
                <a:lnTo>
                  <a:pt x="4" y="62"/>
                </a:lnTo>
                <a:lnTo>
                  <a:pt x="6" y="60"/>
                </a:lnTo>
                <a:lnTo>
                  <a:pt x="8" y="42"/>
                </a:lnTo>
                <a:lnTo>
                  <a:pt x="8" y="38"/>
                </a:lnTo>
                <a:lnTo>
                  <a:pt x="8" y="28"/>
                </a:lnTo>
                <a:lnTo>
                  <a:pt x="8" y="22"/>
                </a:lnTo>
                <a:lnTo>
                  <a:pt x="8" y="18"/>
                </a:lnTo>
                <a:lnTo>
                  <a:pt x="8" y="6"/>
                </a:lnTo>
                <a:lnTo>
                  <a:pt x="6" y="4"/>
                </a:lnTo>
                <a:lnTo>
                  <a:pt x="2" y="4"/>
                </a:lnTo>
                <a:lnTo>
                  <a:pt x="0" y="4"/>
                </a:lnTo>
                <a:lnTo>
                  <a:pt x="0"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8" name="Freeform 14"/>
          <p:cNvSpPr>
            <a:spLocks/>
          </p:cNvSpPr>
          <p:nvPr/>
        </p:nvSpPr>
        <p:spPr bwMode="auto">
          <a:xfrm>
            <a:off x="3405188" y="2089150"/>
            <a:ext cx="114300" cy="111125"/>
          </a:xfrm>
          <a:custGeom>
            <a:avLst/>
            <a:gdLst>
              <a:gd name="T0" fmla="*/ 2147483646 w 72"/>
              <a:gd name="T1" fmla="*/ 0 h 70"/>
              <a:gd name="T2" fmla="*/ 2147483646 w 72"/>
              <a:gd name="T3" fmla="*/ 2147483646 h 70"/>
              <a:gd name="T4" fmla="*/ 2147483646 w 72"/>
              <a:gd name="T5" fmla="*/ 2147483646 h 70"/>
              <a:gd name="T6" fmla="*/ 2147483646 w 72"/>
              <a:gd name="T7" fmla="*/ 2147483646 h 70"/>
              <a:gd name="T8" fmla="*/ 2147483646 w 72"/>
              <a:gd name="T9" fmla="*/ 2147483646 h 70"/>
              <a:gd name="T10" fmla="*/ 2147483646 w 72"/>
              <a:gd name="T11" fmla="*/ 2147483646 h 70"/>
              <a:gd name="T12" fmla="*/ 2147483646 w 72"/>
              <a:gd name="T13" fmla="*/ 2147483646 h 70"/>
              <a:gd name="T14" fmla="*/ 2147483646 w 72"/>
              <a:gd name="T15" fmla="*/ 2147483646 h 70"/>
              <a:gd name="T16" fmla="*/ 2147483646 w 72"/>
              <a:gd name="T17" fmla="*/ 2147483646 h 70"/>
              <a:gd name="T18" fmla="*/ 2147483646 w 72"/>
              <a:gd name="T19" fmla="*/ 2147483646 h 70"/>
              <a:gd name="T20" fmla="*/ 2147483646 w 72"/>
              <a:gd name="T21" fmla="*/ 2147483646 h 70"/>
              <a:gd name="T22" fmla="*/ 2147483646 w 72"/>
              <a:gd name="T23" fmla="*/ 2147483646 h 70"/>
              <a:gd name="T24" fmla="*/ 2147483646 w 72"/>
              <a:gd name="T25" fmla="*/ 2147483646 h 70"/>
              <a:gd name="T26" fmla="*/ 2147483646 w 72"/>
              <a:gd name="T27" fmla="*/ 2147483646 h 70"/>
              <a:gd name="T28" fmla="*/ 2147483646 w 72"/>
              <a:gd name="T29" fmla="*/ 2147483646 h 70"/>
              <a:gd name="T30" fmla="*/ 2147483646 w 72"/>
              <a:gd name="T31" fmla="*/ 2147483646 h 70"/>
              <a:gd name="T32" fmla="*/ 2147483646 w 72"/>
              <a:gd name="T33" fmla="*/ 2147483646 h 70"/>
              <a:gd name="T34" fmla="*/ 2147483646 w 72"/>
              <a:gd name="T35" fmla="*/ 2147483646 h 70"/>
              <a:gd name="T36" fmla="*/ 2147483646 w 72"/>
              <a:gd name="T37" fmla="*/ 2147483646 h 70"/>
              <a:gd name="T38" fmla="*/ 2147483646 w 72"/>
              <a:gd name="T39" fmla="*/ 2147483646 h 70"/>
              <a:gd name="T40" fmla="*/ 2147483646 w 72"/>
              <a:gd name="T41" fmla="*/ 2147483646 h 70"/>
              <a:gd name="T42" fmla="*/ 2147483646 w 72"/>
              <a:gd name="T43" fmla="*/ 2147483646 h 70"/>
              <a:gd name="T44" fmla="*/ 0 w 72"/>
              <a:gd name="T45" fmla="*/ 2147483646 h 70"/>
              <a:gd name="T46" fmla="*/ 0 w 72"/>
              <a:gd name="T47" fmla="*/ 2147483646 h 70"/>
              <a:gd name="T48" fmla="*/ 0 w 72"/>
              <a:gd name="T49" fmla="*/ 2147483646 h 70"/>
              <a:gd name="T50" fmla="*/ 2147483646 w 72"/>
              <a:gd name="T51" fmla="*/ 2147483646 h 70"/>
              <a:gd name="T52" fmla="*/ 2147483646 w 72"/>
              <a:gd name="T53" fmla="*/ 2147483646 h 70"/>
              <a:gd name="T54" fmla="*/ 2147483646 w 72"/>
              <a:gd name="T55" fmla="*/ 2147483646 h 70"/>
              <a:gd name="T56" fmla="*/ 2147483646 w 72"/>
              <a:gd name="T57" fmla="*/ 2147483646 h 70"/>
              <a:gd name="T58" fmla="*/ 2147483646 w 72"/>
              <a:gd name="T59" fmla="*/ 2147483646 h 70"/>
              <a:gd name="T60" fmla="*/ 2147483646 w 72"/>
              <a:gd name="T61" fmla="*/ 0 h 70"/>
              <a:gd name="T62" fmla="*/ 2147483646 w 72"/>
              <a:gd name="T63" fmla="*/ 2147483646 h 70"/>
              <a:gd name="T64" fmla="*/ 2147483646 w 72"/>
              <a:gd name="T65" fmla="*/ 2147483646 h 70"/>
              <a:gd name="T66" fmla="*/ 2147483646 w 72"/>
              <a:gd name="T67" fmla="*/ 2147483646 h 70"/>
              <a:gd name="T68" fmla="*/ 2147483646 w 72"/>
              <a:gd name="T69" fmla="*/ 2147483646 h 70"/>
              <a:gd name="T70" fmla="*/ 2147483646 w 72"/>
              <a:gd name="T71" fmla="*/ 2147483646 h 70"/>
              <a:gd name="T72" fmla="*/ 2147483646 w 72"/>
              <a:gd name="T73" fmla="*/ 2147483646 h 70"/>
              <a:gd name="T74" fmla="*/ 2147483646 w 72"/>
              <a:gd name="T75" fmla="*/ 2147483646 h 70"/>
              <a:gd name="T76" fmla="*/ 2147483646 w 72"/>
              <a:gd name="T77" fmla="*/ 2147483646 h 70"/>
              <a:gd name="T78" fmla="*/ 2147483646 w 72"/>
              <a:gd name="T79" fmla="*/ 2147483646 h 70"/>
              <a:gd name="T80" fmla="*/ 2147483646 w 72"/>
              <a:gd name="T81" fmla="*/ 2147483646 h 70"/>
              <a:gd name="T82" fmla="*/ 2147483646 w 72"/>
              <a:gd name="T83" fmla="*/ 2147483646 h 70"/>
              <a:gd name="T84" fmla="*/ 2147483646 w 72"/>
              <a:gd name="T85" fmla="*/ 2147483646 h 70"/>
              <a:gd name="T86" fmla="*/ 2147483646 w 72"/>
              <a:gd name="T87" fmla="*/ 2147483646 h 70"/>
              <a:gd name="T88" fmla="*/ 2147483646 w 72"/>
              <a:gd name="T89" fmla="*/ 2147483646 h 70"/>
              <a:gd name="T90" fmla="*/ 2147483646 w 72"/>
              <a:gd name="T91" fmla="*/ 2147483646 h 70"/>
              <a:gd name="T92" fmla="*/ 2147483646 w 72"/>
              <a:gd name="T93" fmla="*/ 2147483646 h 70"/>
              <a:gd name="T94" fmla="*/ 2147483646 w 72"/>
              <a:gd name="T95" fmla="*/ 2147483646 h 70"/>
              <a:gd name="T96" fmla="*/ 2147483646 w 72"/>
              <a:gd name="T97" fmla="*/ 0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70"/>
              <a:gd name="T149" fmla="*/ 72 w 72"/>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70">
                <a:moveTo>
                  <a:pt x="36" y="0"/>
                </a:moveTo>
                <a:lnTo>
                  <a:pt x="50" y="2"/>
                </a:lnTo>
                <a:lnTo>
                  <a:pt x="54" y="4"/>
                </a:lnTo>
                <a:lnTo>
                  <a:pt x="60" y="8"/>
                </a:lnTo>
                <a:lnTo>
                  <a:pt x="66" y="14"/>
                </a:lnTo>
                <a:lnTo>
                  <a:pt x="68" y="20"/>
                </a:lnTo>
                <a:lnTo>
                  <a:pt x="72" y="28"/>
                </a:lnTo>
                <a:lnTo>
                  <a:pt x="72" y="34"/>
                </a:lnTo>
                <a:lnTo>
                  <a:pt x="72" y="42"/>
                </a:lnTo>
                <a:lnTo>
                  <a:pt x="70" y="48"/>
                </a:lnTo>
                <a:lnTo>
                  <a:pt x="66" y="56"/>
                </a:lnTo>
                <a:lnTo>
                  <a:pt x="62" y="60"/>
                </a:lnTo>
                <a:lnTo>
                  <a:pt x="56" y="66"/>
                </a:lnTo>
                <a:lnTo>
                  <a:pt x="50" y="68"/>
                </a:lnTo>
                <a:lnTo>
                  <a:pt x="42" y="70"/>
                </a:lnTo>
                <a:lnTo>
                  <a:pt x="36" y="70"/>
                </a:lnTo>
                <a:lnTo>
                  <a:pt x="28" y="70"/>
                </a:lnTo>
                <a:lnTo>
                  <a:pt x="20" y="68"/>
                </a:lnTo>
                <a:lnTo>
                  <a:pt x="14" y="64"/>
                </a:lnTo>
                <a:lnTo>
                  <a:pt x="8" y="60"/>
                </a:lnTo>
                <a:lnTo>
                  <a:pt x="4" y="54"/>
                </a:lnTo>
                <a:lnTo>
                  <a:pt x="2" y="48"/>
                </a:lnTo>
                <a:lnTo>
                  <a:pt x="0" y="42"/>
                </a:lnTo>
                <a:lnTo>
                  <a:pt x="0" y="36"/>
                </a:lnTo>
                <a:lnTo>
                  <a:pt x="0" y="28"/>
                </a:lnTo>
                <a:lnTo>
                  <a:pt x="2" y="20"/>
                </a:lnTo>
                <a:lnTo>
                  <a:pt x="6" y="14"/>
                </a:lnTo>
                <a:lnTo>
                  <a:pt x="12" y="8"/>
                </a:lnTo>
                <a:lnTo>
                  <a:pt x="16" y="4"/>
                </a:lnTo>
                <a:lnTo>
                  <a:pt x="22" y="2"/>
                </a:lnTo>
                <a:lnTo>
                  <a:pt x="36" y="0"/>
                </a:lnTo>
                <a:lnTo>
                  <a:pt x="58" y="36"/>
                </a:lnTo>
                <a:lnTo>
                  <a:pt x="56" y="24"/>
                </a:lnTo>
                <a:lnTo>
                  <a:pt x="52" y="14"/>
                </a:lnTo>
                <a:lnTo>
                  <a:pt x="44" y="8"/>
                </a:lnTo>
                <a:lnTo>
                  <a:pt x="34" y="6"/>
                </a:lnTo>
                <a:lnTo>
                  <a:pt x="26" y="8"/>
                </a:lnTo>
                <a:lnTo>
                  <a:pt x="20" y="14"/>
                </a:lnTo>
                <a:lnTo>
                  <a:pt x="16" y="22"/>
                </a:lnTo>
                <a:lnTo>
                  <a:pt x="14" y="34"/>
                </a:lnTo>
                <a:lnTo>
                  <a:pt x="16" y="46"/>
                </a:lnTo>
                <a:lnTo>
                  <a:pt x="20" y="56"/>
                </a:lnTo>
                <a:lnTo>
                  <a:pt x="28" y="62"/>
                </a:lnTo>
                <a:lnTo>
                  <a:pt x="36" y="64"/>
                </a:lnTo>
                <a:lnTo>
                  <a:pt x="46" y="62"/>
                </a:lnTo>
                <a:lnTo>
                  <a:pt x="52" y="56"/>
                </a:lnTo>
                <a:lnTo>
                  <a:pt x="56" y="48"/>
                </a:lnTo>
                <a:lnTo>
                  <a:pt x="58" y="36"/>
                </a:lnTo>
                <a:lnTo>
                  <a:pt x="36"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39" name="Freeform 15"/>
          <p:cNvSpPr>
            <a:spLocks/>
          </p:cNvSpPr>
          <p:nvPr/>
        </p:nvSpPr>
        <p:spPr bwMode="auto">
          <a:xfrm>
            <a:off x="3532188" y="2092325"/>
            <a:ext cx="117475" cy="107950"/>
          </a:xfrm>
          <a:custGeom>
            <a:avLst/>
            <a:gdLst>
              <a:gd name="T0" fmla="*/ 2147483646 w 74"/>
              <a:gd name="T1" fmla="*/ 2147483646 h 68"/>
              <a:gd name="T2" fmla="*/ 2147483646 w 74"/>
              <a:gd name="T3" fmla="*/ 2147483646 h 68"/>
              <a:gd name="T4" fmla="*/ 2147483646 w 74"/>
              <a:gd name="T5" fmla="*/ 2147483646 h 68"/>
              <a:gd name="T6" fmla="*/ 2147483646 w 74"/>
              <a:gd name="T7" fmla="*/ 2147483646 h 68"/>
              <a:gd name="T8" fmla="*/ 2147483646 w 74"/>
              <a:gd name="T9" fmla="*/ 2147483646 h 68"/>
              <a:gd name="T10" fmla="*/ 2147483646 w 74"/>
              <a:gd name="T11" fmla="*/ 2147483646 h 68"/>
              <a:gd name="T12" fmla="*/ 2147483646 w 74"/>
              <a:gd name="T13" fmla="*/ 2147483646 h 68"/>
              <a:gd name="T14" fmla="*/ 2147483646 w 74"/>
              <a:gd name="T15" fmla="*/ 2147483646 h 68"/>
              <a:gd name="T16" fmla="*/ 2147483646 w 74"/>
              <a:gd name="T17" fmla="*/ 2147483646 h 68"/>
              <a:gd name="T18" fmla="*/ 0 w 74"/>
              <a:gd name="T19" fmla="*/ 2147483646 h 68"/>
              <a:gd name="T20" fmla="*/ 2147483646 w 74"/>
              <a:gd name="T21" fmla="*/ 2147483646 h 68"/>
              <a:gd name="T22" fmla="*/ 2147483646 w 74"/>
              <a:gd name="T23" fmla="*/ 2147483646 h 68"/>
              <a:gd name="T24" fmla="*/ 2147483646 w 74"/>
              <a:gd name="T25" fmla="*/ 2147483646 h 68"/>
              <a:gd name="T26" fmla="*/ 2147483646 w 74"/>
              <a:gd name="T27" fmla="*/ 2147483646 h 68"/>
              <a:gd name="T28" fmla="*/ 2147483646 w 74"/>
              <a:gd name="T29" fmla="*/ 2147483646 h 68"/>
              <a:gd name="T30" fmla="*/ 2147483646 w 74"/>
              <a:gd name="T31" fmla="*/ 2147483646 h 68"/>
              <a:gd name="T32" fmla="*/ 0 w 74"/>
              <a:gd name="T33" fmla="*/ 2147483646 h 68"/>
              <a:gd name="T34" fmla="*/ 2147483646 w 74"/>
              <a:gd name="T35" fmla="*/ 0 h 68"/>
              <a:gd name="T36" fmla="*/ 2147483646 w 74"/>
              <a:gd name="T37" fmla="*/ 0 h 68"/>
              <a:gd name="T38" fmla="*/ 2147483646 w 74"/>
              <a:gd name="T39" fmla="*/ 0 h 68"/>
              <a:gd name="T40" fmla="*/ 2147483646 w 74"/>
              <a:gd name="T41" fmla="*/ 2147483646 h 68"/>
              <a:gd name="T42" fmla="*/ 2147483646 w 74"/>
              <a:gd name="T43" fmla="*/ 2147483646 h 68"/>
              <a:gd name="T44" fmla="*/ 2147483646 w 74"/>
              <a:gd name="T45" fmla="*/ 2147483646 h 68"/>
              <a:gd name="T46" fmla="*/ 2147483646 w 74"/>
              <a:gd name="T47" fmla="*/ 2147483646 h 68"/>
              <a:gd name="T48" fmla="*/ 2147483646 w 74"/>
              <a:gd name="T49" fmla="*/ 2147483646 h 68"/>
              <a:gd name="T50" fmla="*/ 2147483646 w 74"/>
              <a:gd name="T51" fmla="*/ 2147483646 h 68"/>
              <a:gd name="T52" fmla="*/ 2147483646 w 74"/>
              <a:gd name="T53" fmla="*/ 2147483646 h 68"/>
              <a:gd name="T54" fmla="*/ 2147483646 w 74"/>
              <a:gd name="T55" fmla="*/ 2147483646 h 68"/>
              <a:gd name="T56" fmla="*/ 2147483646 w 74"/>
              <a:gd name="T57" fmla="*/ 2147483646 h 68"/>
              <a:gd name="T58" fmla="*/ 2147483646 w 74"/>
              <a:gd name="T59" fmla="*/ 2147483646 h 68"/>
              <a:gd name="T60" fmla="*/ 2147483646 w 74"/>
              <a:gd name="T61" fmla="*/ 2147483646 h 68"/>
              <a:gd name="T62" fmla="*/ 2147483646 w 74"/>
              <a:gd name="T63" fmla="*/ 2147483646 h 68"/>
              <a:gd name="T64" fmla="*/ 2147483646 w 74"/>
              <a:gd name="T65" fmla="*/ 2147483646 h 68"/>
              <a:gd name="T66" fmla="*/ 2147483646 w 74"/>
              <a:gd name="T67" fmla="*/ 2147483646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68"/>
              <a:gd name="T104" fmla="*/ 74 w 74"/>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68">
                <a:moveTo>
                  <a:pt x="72" y="68"/>
                </a:moveTo>
                <a:lnTo>
                  <a:pt x="68" y="68"/>
                </a:lnTo>
                <a:lnTo>
                  <a:pt x="64" y="68"/>
                </a:lnTo>
                <a:lnTo>
                  <a:pt x="60" y="68"/>
                </a:lnTo>
                <a:lnTo>
                  <a:pt x="50" y="66"/>
                </a:lnTo>
                <a:lnTo>
                  <a:pt x="46" y="62"/>
                </a:lnTo>
                <a:lnTo>
                  <a:pt x="38" y="52"/>
                </a:lnTo>
                <a:lnTo>
                  <a:pt x="30" y="38"/>
                </a:lnTo>
                <a:lnTo>
                  <a:pt x="26" y="40"/>
                </a:lnTo>
                <a:lnTo>
                  <a:pt x="20" y="40"/>
                </a:lnTo>
                <a:lnTo>
                  <a:pt x="20" y="52"/>
                </a:lnTo>
                <a:lnTo>
                  <a:pt x="22" y="60"/>
                </a:lnTo>
                <a:lnTo>
                  <a:pt x="24" y="62"/>
                </a:lnTo>
                <a:lnTo>
                  <a:pt x="28" y="62"/>
                </a:lnTo>
                <a:lnTo>
                  <a:pt x="30" y="62"/>
                </a:lnTo>
                <a:lnTo>
                  <a:pt x="30" y="68"/>
                </a:lnTo>
                <a:lnTo>
                  <a:pt x="22" y="66"/>
                </a:lnTo>
                <a:lnTo>
                  <a:pt x="14" y="66"/>
                </a:lnTo>
                <a:lnTo>
                  <a:pt x="10" y="66"/>
                </a:lnTo>
                <a:lnTo>
                  <a:pt x="0" y="68"/>
                </a:lnTo>
                <a:lnTo>
                  <a:pt x="0" y="62"/>
                </a:lnTo>
                <a:lnTo>
                  <a:pt x="2" y="62"/>
                </a:lnTo>
                <a:lnTo>
                  <a:pt x="4" y="62"/>
                </a:lnTo>
                <a:lnTo>
                  <a:pt x="6" y="60"/>
                </a:lnTo>
                <a:lnTo>
                  <a:pt x="8" y="46"/>
                </a:lnTo>
                <a:lnTo>
                  <a:pt x="8" y="44"/>
                </a:lnTo>
                <a:lnTo>
                  <a:pt x="8" y="38"/>
                </a:lnTo>
                <a:lnTo>
                  <a:pt x="8" y="28"/>
                </a:lnTo>
                <a:lnTo>
                  <a:pt x="8" y="22"/>
                </a:lnTo>
                <a:lnTo>
                  <a:pt x="8" y="14"/>
                </a:lnTo>
                <a:lnTo>
                  <a:pt x="6" y="6"/>
                </a:lnTo>
                <a:lnTo>
                  <a:pt x="4" y="4"/>
                </a:lnTo>
                <a:lnTo>
                  <a:pt x="2" y="4"/>
                </a:lnTo>
                <a:lnTo>
                  <a:pt x="0" y="4"/>
                </a:lnTo>
                <a:lnTo>
                  <a:pt x="0" y="0"/>
                </a:lnTo>
                <a:lnTo>
                  <a:pt x="8" y="0"/>
                </a:lnTo>
                <a:lnTo>
                  <a:pt x="14" y="0"/>
                </a:lnTo>
                <a:lnTo>
                  <a:pt x="24" y="0"/>
                </a:lnTo>
                <a:lnTo>
                  <a:pt x="30" y="0"/>
                </a:lnTo>
                <a:lnTo>
                  <a:pt x="40" y="0"/>
                </a:lnTo>
                <a:lnTo>
                  <a:pt x="48" y="4"/>
                </a:lnTo>
                <a:lnTo>
                  <a:pt x="54" y="10"/>
                </a:lnTo>
                <a:lnTo>
                  <a:pt x="56" y="18"/>
                </a:lnTo>
                <a:lnTo>
                  <a:pt x="54" y="22"/>
                </a:lnTo>
                <a:lnTo>
                  <a:pt x="52" y="28"/>
                </a:lnTo>
                <a:lnTo>
                  <a:pt x="48" y="32"/>
                </a:lnTo>
                <a:lnTo>
                  <a:pt x="42" y="34"/>
                </a:lnTo>
                <a:lnTo>
                  <a:pt x="52" y="48"/>
                </a:lnTo>
                <a:lnTo>
                  <a:pt x="62" y="60"/>
                </a:lnTo>
                <a:lnTo>
                  <a:pt x="64" y="62"/>
                </a:lnTo>
                <a:lnTo>
                  <a:pt x="68" y="64"/>
                </a:lnTo>
                <a:lnTo>
                  <a:pt x="74" y="64"/>
                </a:lnTo>
                <a:lnTo>
                  <a:pt x="72" y="68"/>
                </a:lnTo>
                <a:lnTo>
                  <a:pt x="20" y="32"/>
                </a:lnTo>
                <a:lnTo>
                  <a:pt x="26" y="34"/>
                </a:lnTo>
                <a:lnTo>
                  <a:pt x="28" y="34"/>
                </a:lnTo>
                <a:lnTo>
                  <a:pt x="32" y="34"/>
                </a:lnTo>
                <a:lnTo>
                  <a:pt x="34" y="32"/>
                </a:lnTo>
                <a:lnTo>
                  <a:pt x="40" y="26"/>
                </a:lnTo>
                <a:lnTo>
                  <a:pt x="42" y="18"/>
                </a:lnTo>
                <a:lnTo>
                  <a:pt x="42" y="14"/>
                </a:lnTo>
                <a:lnTo>
                  <a:pt x="38" y="10"/>
                </a:lnTo>
                <a:lnTo>
                  <a:pt x="34" y="6"/>
                </a:lnTo>
                <a:lnTo>
                  <a:pt x="28" y="6"/>
                </a:lnTo>
                <a:lnTo>
                  <a:pt x="24" y="6"/>
                </a:lnTo>
                <a:lnTo>
                  <a:pt x="20" y="6"/>
                </a:lnTo>
                <a:lnTo>
                  <a:pt x="20" y="18"/>
                </a:lnTo>
                <a:lnTo>
                  <a:pt x="20" y="32"/>
                </a:lnTo>
                <a:lnTo>
                  <a:pt x="72" y="68"/>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0" name="Freeform 16"/>
          <p:cNvSpPr>
            <a:spLocks/>
          </p:cNvSpPr>
          <p:nvPr/>
        </p:nvSpPr>
        <p:spPr bwMode="auto">
          <a:xfrm>
            <a:off x="3646488" y="2092325"/>
            <a:ext cx="50800" cy="107950"/>
          </a:xfrm>
          <a:custGeom>
            <a:avLst/>
            <a:gdLst>
              <a:gd name="T0" fmla="*/ 0 w 32"/>
              <a:gd name="T1" fmla="*/ 2147483646 h 68"/>
              <a:gd name="T2" fmla="*/ 2147483646 w 32"/>
              <a:gd name="T3" fmla="*/ 2147483646 h 68"/>
              <a:gd name="T4" fmla="*/ 2147483646 w 32"/>
              <a:gd name="T5" fmla="*/ 2147483646 h 68"/>
              <a:gd name="T6" fmla="*/ 2147483646 w 32"/>
              <a:gd name="T7" fmla="*/ 2147483646 h 68"/>
              <a:gd name="T8" fmla="*/ 2147483646 w 32"/>
              <a:gd name="T9" fmla="*/ 2147483646 h 68"/>
              <a:gd name="T10" fmla="*/ 2147483646 w 32"/>
              <a:gd name="T11" fmla="*/ 2147483646 h 68"/>
              <a:gd name="T12" fmla="*/ 2147483646 w 32"/>
              <a:gd name="T13" fmla="*/ 2147483646 h 68"/>
              <a:gd name="T14" fmla="*/ 2147483646 w 32"/>
              <a:gd name="T15" fmla="*/ 2147483646 h 68"/>
              <a:gd name="T16" fmla="*/ 2147483646 w 32"/>
              <a:gd name="T17" fmla="*/ 2147483646 h 68"/>
              <a:gd name="T18" fmla="*/ 2147483646 w 32"/>
              <a:gd name="T19" fmla="*/ 2147483646 h 68"/>
              <a:gd name="T20" fmla="*/ 2147483646 w 32"/>
              <a:gd name="T21" fmla="*/ 2147483646 h 68"/>
              <a:gd name="T22" fmla="*/ 0 w 32"/>
              <a:gd name="T23" fmla="*/ 2147483646 h 68"/>
              <a:gd name="T24" fmla="*/ 0 w 32"/>
              <a:gd name="T25" fmla="*/ 0 h 68"/>
              <a:gd name="T26" fmla="*/ 2147483646 w 32"/>
              <a:gd name="T27" fmla="*/ 0 h 68"/>
              <a:gd name="T28" fmla="*/ 2147483646 w 32"/>
              <a:gd name="T29" fmla="*/ 0 h 68"/>
              <a:gd name="T30" fmla="*/ 2147483646 w 32"/>
              <a:gd name="T31" fmla="*/ 0 h 68"/>
              <a:gd name="T32" fmla="*/ 2147483646 w 32"/>
              <a:gd name="T33" fmla="*/ 0 h 68"/>
              <a:gd name="T34" fmla="*/ 2147483646 w 32"/>
              <a:gd name="T35" fmla="*/ 2147483646 h 68"/>
              <a:gd name="T36" fmla="*/ 2147483646 w 32"/>
              <a:gd name="T37" fmla="*/ 2147483646 h 68"/>
              <a:gd name="T38" fmla="*/ 2147483646 w 32"/>
              <a:gd name="T39" fmla="*/ 2147483646 h 68"/>
              <a:gd name="T40" fmla="*/ 2147483646 w 32"/>
              <a:gd name="T41" fmla="*/ 2147483646 h 68"/>
              <a:gd name="T42" fmla="*/ 2147483646 w 32"/>
              <a:gd name="T43" fmla="*/ 2147483646 h 68"/>
              <a:gd name="T44" fmla="*/ 2147483646 w 32"/>
              <a:gd name="T45" fmla="*/ 2147483646 h 68"/>
              <a:gd name="T46" fmla="*/ 2147483646 w 32"/>
              <a:gd name="T47" fmla="*/ 2147483646 h 68"/>
              <a:gd name="T48" fmla="*/ 2147483646 w 32"/>
              <a:gd name="T49" fmla="*/ 2147483646 h 68"/>
              <a:gd name="T50" fmla="*/ 2147483646 w 32"/>
              <a:gd name="T51" fmla="*/ 2147483646 h 68"/>
              <a:gd name="T52" fmla="*/ 2147483646 w 32"/>
              <a:gd name="T53" fmla="*/ 2147483646 h 68"/>
              <a:gd name="T54" fmla="*/ 2147483646 w 32"/>
              <a:gd name="T55" fmla="*/ 2147483646 h 68"/>
              <a:gd name="T56" fmla="*/ 2147483646 w 32"/>
              <a:gd name="T57" fmla="*/ 2147483646 h 68"/>
              <a:gd name="T58" fmla="*/ 2147483646 w 32"/>
              <a:gd name="T59" fmla="*/ 2147483646 h 68"/>
              <a:gd name="T60" fmla="*/ 2147483646 w 32"/>
              <a:gd name="T61" fmla="*/ 2147483646 h 68"/>
              <a:gd name="T62" fmla="*/ 2147483646 w 32"/>
              <a:gd name="T63" fmla="*/ 2147483646 h 68"/>
              <a:gd name="T64" fmla="*/ 2147483646 w 32"/>
              <a:gd name="T65" fmla="*/ 2147483646 h 68"/>
              <a:gd name="T66" fmla="*/ 0 w 32"/>
              <a:gd name="T67" fmla="*/ 2147483646 h 68"/>
              <a:gd name="T68" fmla="*/ 0 w 32"/>
              <a:gd name="T69" fmla="*/ 2147483646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8"/>
              <a:gd name="T107" fmla="*/ 32 w 32"/>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8">
                <a:moveTo>
                  <a:pt x="0" y="64"/>
                </a:moveTo>
                <a:lnTo>
                  <a:pt x="6" y="62"/>
                </a:lnTo>
                <a:lnTo>
                  <a:pt x="8" y="60"/>
                </a:lnTo>
                <a:lnTo>
                  <a:pt x="10" y="56"/>
                </a:lnTo>
                <a:lnTo>
                  <a:pt x="10" y="46"/>
                </a:lnTo>
                <a:lnTo>
                  <a:pt x="10" y="38"/>
                </a:lnTo>
                <a:lnTo>
                  <a:pt x="10" y="18"/>
                </a:lnTo>
                <a:lnTo>
                  <a:pt x="10" y="10"/>
                </a:lnTo>
                <a:lnTo>
                  <a:pt x="8" y="6"/>
                </a:lnTo>
                <a:lnTo>
                  <a:pt x="6" y="4"/>
                </a:lnTo>
                <a:lnTo>
                  <a:pt x="2" y="4"/>
                </a:lnTo>
                <a:lnTo>
                  <a:pt x="0" y="4"/>
                </a:lnTo>
                <a:lnTo>
                  <a:pt x="0" y="0"/>
                </a:lnTo>
                <a:lnTo>
                  <a:pt x="10" y="0"/>
                </a:lnTo>
                <a:lnTo>
                  <a:pt x="16" y="0"/>
                </a:lnTo>
                <a:lnTo>
                  <a:pt x="24" y="0"/>
                </a:lnTo>
                <a:lnTo>
                  <a:pt x="32" y="0"/>
                </a:lnTo>
                <a:lnTo>
                  <a:pt x="32" y="4"/>
                </a:lnTo>
                <a:lnTo>
                  <a:pt x="30" y="4"/>
                </a:lnTo>
                <a:lnTo>
                  <a:pt x="26" y="4"/>
                </a:lnTo>
                <a:lnTo>
                  <a:pt x="24" y="6"/>
                </a:lnTo>
                <a:lnTo>
                  <a:pt x="24" y="12"/>
                </a:lnTo>
                <a:lnTo>
                  <a:pt x="22" y="28"/>
                </a:lnTo>
                <a:lnTo>
                  <a:pt x="22" y="48"/>
                </a:lnTo>
                <a:lnTo>
                  <a:pt x="24" y="56"/>
                </a:lnTo>
                <a:lnTo>
                  <a:pt x="24" y="60"/>
                </a:lnTo>
                <a:lnTo>
                  <a:pt x="26" y="62"/>
                </a:lnTo>
                <a:lnTo>
                  <a:pt x="30" y="62"/>
                </a:lnTo>
                <a:lnTo>
                  <a:pt x="32" y="62"/>
                </a:lnTo>
                <a:lnTo>
                  <a:pt x="32" y="68"/>
                </a:lnTo>
                <a:lnTo>
                  <a:pt x="22" y="66"/>
                </a:lnTo>
                <a:lnTo>
                  <a:pt x="16" y="66"/>
                </a:lnTo>
                <a:lnTo>
                  <a:pt x="10" y="66"/>
                </a:lnTo>
                <a:lnTo>
                  <a:pt x="0" y="68"/>
                </a:lnTo>
                <a:lnTo>
                  <a:pt x="0" y="64"/>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1" name="Freeform 17"/>
          <p:cNvSpPr>
            <a:spLocks/>
          </p:cNvSpPr>
          <p:nvPr/>
        </p:nvSpPr>
        <p:spPr bwMode="auto">
          <a:xfrm>
            <a:off x="3713163" y="2092325"/>
            <a:ext cx="117475" cy="107950"/>
          </a:xfrm>
          <a:custGeom>
            <a:avLst/>
            <a:gdLst>
              <a:gd name="T0" fmla="*/ 0 w 74"/>
              <a:gd name="T1" fmla="*/ 2147483646 h 68"/>
              <a:gd name="T2" fmla="*/ 0 w 74"/>
              <a:gd name="T3" fmla="*/ 2147483646 h 68"/>
              <a:gd name="T4" fmla="*/ 2147483646 w 74"/>
              <a:gd name="T5" fmla="*/ 2147483646 h 68"/>
              <a:gd name="T6" fmla="*/ 2147483646 w 74"/>
              <a:gd name="T7" fmla="*/ 2147483646 h 68"/>
              <a:gd name="T8" fmla="*/ 2147483646 w 74"/>
              <a:gd name="T9" fmla="*/ 2147483646 h 68"/>
              <a:gd name="T10" fmla="*/ 2147483646 w 74"/>
              <a:gd name="T11" fmla="*/ 2147483646 h 68"/>
              <a:gd name="T12" fmla="*/ 2147483646 w 74"/>
              <a:gd name="T13" fmla="*/ 2147483646 h 68"/>
              <a:gd name="T14" fmla="*/ 2147483646 w 74"/>
              <a:gd name="T15" fmla="*/ 2147483646 h 68"/>
              <a:gd name="T16" fmla="*/ 2147483646 w 74"/>
              <a:gd name="T17" fmla="*/ 2147483646 h 68"/>
              <a:gd name="T18" fmla="*/ 2147483646 w 74"/>
              <a:gd name="T19" fmla="*/ 2147483646 h 68"/>
              <a:gd name="T20" fmla="*/ 2147483646 w 74"/>
              <a:gd name="T21" fmla="*/ 2147483646 h 68"/>
              <a:gd name="T22" fmla="*/ 2147483646 w 74"/>
              <a:gd name="T23" fmla="*/ 2147483646 h 68"/>
              <a:gd name="T24" fmla="*/ 2147483646 w 74"/>
              <a:gd name="T25" fmla="*/ 2147483646 h 68"/>
              <a:gd name="T26" fmla="*/ 2147483646 w 74"/>
              <a:gd name="T27" fmla="*/ 2147483646 h 68"/>
              <a:gd name="T28" fmla="*/ 0 w 74"/>
              <a:gd name="T29" fmla="*/ 2147483646 h 68"/>
              <a:gd name="T30" fmla="*/ 0 w 74"/>
              <a:gd name="T31" fmla="*/ 0 h 68"/>
              <a:gd name="T32" fmla="*/ 2147483646 w 74"/>
              <a:gd name="T33" fmla="*/ 0 h 68"/>
              <a:gd name="T34" fmla="*/ 2147483646 w 74"/>
              <a:gd name="T35" fmla="*/ 0 h 68"/>
              <a:gd name="T36" fmla="*/ 2147483646 w 74"/>
              <a:gd name="T37" fmla="*/ 0 h 68"/>
              <a:gd name="T38" fmla="*/ 2147483646 w 74"/>
              <a:gd name="T39" fmla="*/ 0 h 68"/>
              <a:gd name="T40" fmla="*/ 2147483646 w 74"/>
              <a:gd name="T41" fmla="*/ 0 h 68"/>
              <a:gd name="T42" fmla="*/ 2147483646 w 74"/>
              <a:gd name="T43" fmla="*/ 2147483646 h 68"/>
              <a:gd name="T44" fmla="*/ 2147483646 w 74"/>
              <a:gd name="T45" fmla="*/ 2147483646 h 68"/>
              <a:gd name="T46" fmla="*/ 2147483646 w 74"/>
              <a:gd name="T47" fmla="*/ 2147483646 h 68"/>
              <a:gd name="T48" fmla="*/ 2147483646 w 74"/>
              <a:gd name="T49" fmla="*/ 2147483646 h 68"/>
              <a:gd name="T50" fmla="*/ 2147483646 w 74"/>
              <a:gd name="T51" fmla="*/ 2147483646 h 68"/>
              <a:gd name="T52" fmla="*/ 2147483646 w 74"/>
              <a:gd name="T53" fmla="*/ 2147483646 h 68"/>
              <a:gd name="T54" fmla="*/ 2147483646 w 74"/>
              <a:gd name="T55" fmla="*/ 2147483646 h 68"/>
              <a:gd name="T56" fmla="*/ 2147483646 w 74"/>
              <a:gd name="T57" fmla="*/ 2147483646 h 68"/>
              <a:gd name="T58" fmla="*/ 2147483646 w 74"/>
              <a:gd name="T59" fmla="*/ 2147483646 h 68"/>
              <a:gd name="T60" fmla="*/ 2147483646 w 74"/>
              <a:gd name="T61" fmla="*/ 2147483646 h 68"/>
              <a:gd name="T62" fmla="*/ 2147483646 w 74"/>
              <a:gd name="T63" fmla="*/ 2147483646 h 68"/>
              <a:gd name="T64" fmla="*/ 2147483646 w 74"/>
              <a:gd name="T65" fmla="*/ 2147483646 h 68"/>
              <a:gd name="T66" fmla="*/ 2147483646 w 74"/>
              <a:gd name="T67" fmla="*/ 2147483646 h 68"/>
              <a:gd name="T68" fmla="*/ 2147483646 w 74"/>
              <a:gd name="T69" fmla="*/ 2147483646 h 68"/>
              <a:gd name="T70" fmla="*/ 2147483646 w 74"/>
              <a:gd name="T71" fmla="*/ 2147483646 h 68"/>
              <a:gd name="T72" fmla="*/ 2147483646 w 74"/>
              <a:gd name="T73" fmla="*/ 2147483646 h 68"/>
              <a:gd name="T74" fmla="*/ 2147483646 w 74"/>
              <a:gd name="T75" fmla="*/ 2147483646 h 68"/>
              <a:gd name="T76" fmla="*/ 2147483646 w 74"/>
              <a:gd name="T77" fmla="*/ 2147483646 h 68"/>
              <a:gd name="T78" fmla="*/ 0 w 74"/>
              <a:gd name="T79" fmla="*/ 2147483646 h 68"/>
              <a:gd name="T80" fmla="*/ 2147483646 w 74"/>
              <a:gd name="T81" fmla="*/ 2147483646 h 68"/>
              <a:gd name="T82" fmla="*/ 2147483646 w 74"/>
              <a:gd name="T83" fmla="*/ 2147483646 h 68"/>
              <a:gd name="T84" fmla="*/ 2147483646 w 74"/>
              <a:gd name="T85" fmla="*/ 2147483646 h 68"/>
              <a:gd name="T86" fmla="*/ 2147483646 w 74"/>
              <a:gd name="T87" fmla="*/ 2147483646 h 68"/>
              <a:gd name="T88" fmla="*/ 2147483646 w 74"/>
              <a:gd name="T89" fmla="*/ 2147483646 h 68"/>
              <a:gd name="T90" fmla="*/ 2147483646 w 74"/>
              <a:gd name="T91" fmla="*/ 2147483646 h 68"/>
              <a:gd name="T92" fmla="*/ 2147483646 w 74"/>
              <a:gd name="T93" fmla="*/ 2147483646 h 68"/>
              <a:gd name="T94" fmla="*/ 2147483646 w 74"/>
              <a:gd name="T95" fmla="*/ 2147483646 h 68"/>
              <a:gd name="T96" fmla="*/ 2147483646 w 74"/>
              <a:gd name="T97" fmla="*/ 2147483646 h 68"/>
              <a:gd name="T98" fmla="*/ 2147483646 w 74"/>
              <a:gd name="T99" fmla="*/ 2147483646 h 68"/>
              <a:gd name="T100" fmla="*/ 2147483646 w 74"/>
              <a:gd name="T101" fmla="*/ 2147483646 h 68"/>
              <a:gd name="T102" fmla="*/ 2147483646 w 74"/>
              <a:gd name="T103" fmla="*/ 2147483646 h 68"/>
              <a:gd name="T104" fmla="*/ 2147483646 w 74"/>
              <a:gd name="T105" fmla="*/ 2147483646 h 68"/>
              <a:gd name="T106" fmla="*/ 2147483646 w 74"/>
              <a:gd name="T107" fmla="*/ 2147483646 h 68"/>
              <a:gd name="T108" fmla="*/ 2147483646 w 74"/>
              <a:gd name="T109" fmla="*/ 2147483646 h 68"/>
              <a:gd name="T110" fmla="*/ 2147483646 w 74"/>
              <a:gd name="T111" fmla="*/ 2147483646 h 68"/>
              <a:gd name="T112" fmla="*/ 0 w 74"/>
              <a:gd name="T113" fmla="*/ 2147483646 h 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68"/>
              <a:gd name="T173" fmla="*/ 74 w 74"/>
              <a:gd name="T174" fmla="*/ 68 h 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68">
                <a:moveTo>
                  <a:pt x="0" y="68"/>
                </a:moveTo>
                <a:lnTo>
                  <a:pt x="0" y="62"/>
                </a:lnTo>
                <a:lnTo>
                  <a:pt x="2" y="62"/>
                </a:lnTo>
                <a:lnTo>
                  <a:pt x="6" y="62"/>
                </a:lnTo>
                <a:lnTo>
                  <a:pt x="8" y="60"/>
                </a:lnTo>
                <a:lnTo>
                  <a:pt x="8" y="46"/>
                </a:lnTo>
                <a:lnTo>
                  <a:pt x="8" y="44"/>
                </a:lnTo>
                <a:lnTo>
                  <a:pt x="8" y="38"/>
                </a:lnTo>
                <a:lnTo>
                  <a:pt x="8" y="28"/>
                </a:lnTo>
                <a:lnTo>
                  <a:pt x="8" y="24"/>
                </a:lnTo>
                <a:lnTo>
                  <a:pt x="8" y="16"/>
                </a:lnTo>
                <a:lnTo>
                  <a:pt x="8" y="6"/>
                </a:lnTo>
                <a:lnTo>
                  <a:pt x="6" y="4"/>
                </a:lnTo>
                <a:lnTo>
                  <a:pt x="2" y="4"/>
                </a:lnTo>
                <a:lnTo>
                  <a:pt x="0" y="4"/>
                </a:lnTo>
                <a:lnTo>
                  <a:pt x="0" y="0"/>
                </a:lnTo>
                <a:lnTo>
                  <a:pt x="8" y="0"/>
                </a:lnTo>
                <a:lnTo>
                  <a:pt x="14" y="0"/>
                </a:lnTo>
                <a:lnTo>
                  <a:pt x="24" y="0"/>
                </a:lnTo>
                <a:lnTo>
                  <a:pt x="34" y="0"/>
                </a:lnTo>
                <a:lnTo>
                  <a:pt x="42" y="0"/>
                </a:lnTo>
                <a:lnTo>
                  <a:pt x="50" y="2"/>
                </a:lnTo>
                <a:lnTo>
                  <a:pt x="58" y="4"/>
                </a:lnTo>
                <a:lnTo>
                  <a:pt x="62" y="8"/>
                </a:lnTo>
                <a:lnTo>
                  <a:pt x="68" y="14"/>
                </a:lnTo>
                <a:lnTo>
                  <a:pt x="70" y="18"/>
                </a:lnTo>
                <a:lnTo>
                  <a:pt x="72" y="26"/>
                </a:lnTo>
                <a:lnTo>
                  <a:pt x="74" y="34"/>
                </a:lnTo>
                <a:lnTo>
                  <a:pt x="72" y="40"/>
                </a:lnTo>
                <a:lnTo>
                  <a:pt x="70" y="46"/>
                </a:lnTo>
                <a:lnTo>
                  <a:pt x="68" y="52"/>
                </a:lnTo>
                <a:lnTo>
                  <a:pt x="62" y="58"/>
                </a:lnTo>
                <a:lnTo>
                  <a:pt x="56" y="62"/>
                </a:lnTo>
                <a:lnTo>
                  <a:pt x="50" y="64"/>
                </a:lnTo>
                <a:lnTo>
                  <a:pt x="42" y="66"/>
                </a:lnTo>
                <a:lnTo>
                  <a:pt x="34" y="68"/>
                </a:lnTo>
                <a:lnTo>
                  <a:pt x="24" y="66"/>
                </a:lnTo>
                <a:lnTo>
                  <a:pt x="12" y="66"/>
                </a:lnTo>
                <a:lnTo>
                  <a:pt x="2" y="68"/>
                </a:lnTo>
                <a:lnTo>
                  <a:pt x="0" y="68"/>
                </a:lnTo>
                <a:lnTo>
                  <a:pt x="22" y="60"/>
                </a:lnTo>
                <a:lnTo>
                  <a:pt x="28" y="60"/>
                </a:lnTo>
                <a:lnTo>
                  <a:pt x="34" y="60"/>
                </a:lnTo>
                <a:lnTo>
                  <a:pt x="44" y="60"/>
                </a:lnTo>
                <a:lnTo>
                  <a:pt x="52" y="54"/>
                </a:lnTo>
                <a:lnTo>
                  <a:pt x="58" y="46"/>
                </a:lnTo>
                <a:lnTo>
                  <a:pt x="58" y="34"/>
                </a:lnTo>
                <a:lnTo>
                  <a:pt x="58" y="22"/>
                </a:lnTo>
                <a:lnTo>
                  <a:pt x="52" y="14"/>
                </a:lnTo>
                <a:lnTo>
                  <a:pt x="44" y="8"/>
                </a:lnTo>
                <a:lnTo>
                  <a:pt x="32" y="6"/>
                </a:lnTo>
                <a:lnTo>
                  <a:pt x="28" y="6"/>
                </a:lnTo>
                <a:lnTo>
                  <a:pt x="22" y="6"/>
                </a:lnTo>
                <a:lnTo>
                  <a:pt x="22" y="28"/>
                </a:lnTo>
                <a:lnTo>
                  <a:pt x="22" y="48"/>
                </a:lnTo>
                <a:lnTo>
                  <a:pt x="22" y="60"/>
                </a:lnTo>
                <a:lnTo>
                  <a:pt x="0" y="68"/>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2" name="Freeform 18"/>
          <p:cNvSpPr>
            <a:spLocks/>
          </p:cNvSpPr>
          <p:nvPr/>
        </p:nvSpPr>
        <p:spPr bwMode="auto">
          <a:xfrm>
            <a:off x="3827463" y="2092325"/>
            <a:ext cx="117475" cy="107950"/>
          </a:xfrm>
          <a:custGeom>
            <a:avLst/>
            <a:gdLst>
              <a:gd name="T0" fmla="*/ 2147483646 w 74"/>
              <a:gd name="T1" fmla="*/ 0 h 68"/>
              <a:gd name="T2" fmla="*/ 2147483646 w 74"/>
              <a:gd name="T3" fmla="*/ 0 h 68"/>
              <a:gd name="T4" fmla="*/ 2147483646 w 74"/>
              <a:gd name="T5" fmla="*/ 2147483646 h 68"/>
              <a:gd name="T6" fmla="*/ 2147483646 w 74"/>
              <a:gd name="T7" fmla="*/ 2147483646 h 68"/>
              <a:gd name="T8" fmla="*/ 2147483646 w 74"/>
              <a:gd name="T9" fmla="*/ 2147483646 h 68"/>
              <a:gd name="T10" fmla="*/ 2147483646 w 74"/>
              <a:gd name="T11" fmla="*/ 2147483646 h 68"/>
              <a:gd name="T12" fmla="*/ 2147483646 w 74"/>
              <a:gd name="T13" fmla="*/ 2147483646 h 68"/>
              <a:gd name="T14" fmla="*/ 2147483646 w 74"/>
              <a:gd name="T15" fmla="*/ 2147483646 h 68"/>
              <a:gd name="T16" fmla="*/ 2147483646 w 74"/>
              <a:gd name="T17" fmla="*/ 2147483646 h 68"/>
              <a:gd name="T18" fmla="*/ 2147483646 w 74"/>
              <a:gd name="T19" fmla="*/ 2147483646 h 68"/>
              <a:gd name="T20" fmla="*/ 2147483646 w 74"/>
              <a:gd name="T21" fmla="*/ 2147483646 h 68"/>
              <a:gd name="T22" fmla="*/ 2147483646 w 74"/>
              <a:gd name="T23" fmla="*/ 2147483646 h 68"/>
              <a:gd name="T24" fmla="*/ 2147483646 w 74"/>
              <a:gd name="T25" fmla="*/ 2147483646 h 68"/>
              <a:gd name="T26" fmla="*/ 2147483646 w 74"/>
              <a:gd name="T27" fmla="*/ 2147483646 h 68"/>
              <a:gd name="T28" fmla="*/ 2147483646 w 74"/>
              <a:gd name="T29" fmla="*/ 2147483646 h 68"/>
              <a:gd name="T30" fmla="*/ 2147483646 w 74"/>
              <a:gd name="T31" fmla="*/ 2147483646 h 68"/>
              <a:gd name="T32" fmla="*/ 2147483646 w 74"/>
              <a:gd name="T33" fmla="*/ 2147483646 h 68"/>
              <a:gd name="T34" fmla="*/ 2147483646 w 74"/>
              <a:gd name="T35" fmla="*/ 2147483646 h 68"/>
              <a:gd name="T36" fmla="*/ 2147483646 w 74"/>
              <a:gd name="T37" fmla="*/ 2147483646 h 68"/>
              <a:gd name="T38" fmla="*/ 2147483646 w 74"/>
              <a:gd name="T39" fmla="*/ 2147483646 h 68"/>
              <a:gd name="T40" fmla="*/ 2147483646 w 74"/>
              <a:gd name="T41" fmla="*/ 2147483646 h 68"/>
              <a:gd name="T42" fmla="*/ 2147483646 w 74"/>
              <a:gd name="T43" fmla="*/ 2147483646 h 68"/>
              <a:gd name="T44" fmla="*/ 2147483646 w 74"/>
              <a:gd name="T45" fmla="*/ 2147483646 h 68"/>
              <a:gd name="T46" fmla="*/ 2147483646 w 74"/>
              <a:gd name="T47" fmla="*/ 2147483646 h 68"/>
              <a:gd name="T48" fmla="*/ 2147483646 w 74"/>
              <a:gd name="T49" fmla="*/ 2147483646 h 68"/>
              <a:gd name="T50" fmla="*/ 2147483646 w 74"/>
              <a:gd name="T51" fmla="*/ 2147483646 h 68"/>
              <a:gd name="T52" fmla="*/ 2147483646 w 74"/>
              <a:gd name="T53" fmla="*/ 2147483646 h 68"/>
              <a:gd name="T54" fmla="*/ 2147483646 w 74"/>
              <a:gd name="T55" fmla="*/ 2147483646 h 68"/>
              <a:gd name="T56" fmla="*/ 0 w 74"/>
              <a:gd name="T57" fmla="*/ 2147483646 h 68"/>
              <a:gd name="T58" fmla="*/ 0 w 74"/>
              <a:gd name="T59" fmla="*/ 2147483646 h 68"/>
              <a:gd name="T60" fmla="*/ 2147483646 w 74"/>
              <a:gd name="T61" fmla="*/ 2147483646 h 68"/>
              <a:gd name="T62" fmla="*/ 2147483646 w 74"/>
              <a:gd name="T63" fmla="*/ 2147483646 h 68"/>
              <a:gd name="T64" fmla="*/ 2147483646 w 74"/>
              <a:gd name="T65" fmla="*/ 2147483646 h 68"/>
              <a:gd name="T66" fmla="*/ 2147483646 w 74"/>
              <a:gd name="T67" fmla="*/ 0 h 68"/>
              <a:gd name="T68" fmla="*/ 2147483646 w 74"/>
              <a:gd name="T69" fmla="*/ 2147483646 h 68"/>
              <a:gd name="T70" fmla="*/ 2147483646 w 74"/>
              <a:gd name="T71" fmla="*/ 2147483646 h 68"/>
              <a:gd name="T72" fmla="*/ 2147483646 w 74"/>
              <a:gd name="T73" fmla="*/ 2147483646 h 68"/>
              <a:gd name="T74" fmla="*/ 2147483646 w 74"/>
              <a:gd name="T75" fmla="*/ 2147483646 h 68"/>
              <a:gd name="T76" fmla="*/ 2147483646 w 74"/>
              <a:gd name="T77" fmla="*/ 2147483646 h 68"/>
              <a:gd name="T78" fmla="*/ 2147483646 w 74"/>
              <a:gd name="T79" fmla="*/ 2147483646 h 68"/>
              <a:gd name="T80" fmla="*/ 2147483646 w 74"/>
              <a:gd name="T81" fmla="*/ 2147483646 h 68"/>
              <a:gd name="T82" fmla="*/ 2147483646 w 7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68"/>
              <a:gd name="T128" fmla="*/ 74 w 7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68">
                <a:moveTo>
                  <a:pt x="34" y="0"/>
                </a:moveTo>
                <a:lnTo>
                  <a:pt x="46" y="0"/>
                </a:lnTo>
                <a:lnTo>
                  <a:pt x="58" y="36"/>
                </a:lnTo>
                <a:lnTo>
                  <a:pt x="66" y="58"/>
                </a:lnTo>
                <a:lnTo>
                  <a:pt x="70" y="62"/>
                </a:lnTo>
                <a:lnTo>
                  <a:pt x="74" y="62"/>
                </a:lnTo>
                <a:lnTo>
                  <a:pt x="74" y="68"/>
                </a:lnTo>
                <a:lnTo>
                  <a:pt x="66" y="66"/>
                </a:lnTo>
                <a:lnTo>
                  <a:pt x="60" y="66"/>
                </a:lnTo>
                <a:lnTo>
                  <a:pt x="54" y="66"/>
                </a:lnTo>
                <a:lnTo>
                  <a:pt x="46" y="68"/>
                </a:lnTo>
                <a:lnTo>
                  <a:pt x="46" y="62"/>
                </a:lnTo>
                <a:lnTo>
                  <a:pt x="50" y="62"/>
                </a:lnTo>
                <a:lnTo>
                  <a:pt x="52" y="58"/>
                </a:lnTo>
                <a:lnTo>
                  <a:pt x="52" y="54"/>
                </a:lnTo>
                <a:lnTo>
                  <a:pt x="48" y="44"/>
                </a:lnTo>
                <a:lnTo>
                  <a:pt x="40" y="44"/>
                </a:lnTo>
                <a:lnTo>
                  <a:pt x="34" y="44"/>
                </a:lnTo>
                <a:lnTo>
                  <a:pt x="26" y="44"/>
                </a:lnTo>
                <a:lnTo>
                  <a:pt x="24" y="44"/>
                </a:lnTo>
                <a:lnTo>
                  <a:pt x="18" y="58"/>
                </a:lnTo>
                <a:lnTo>
                  <a:pt x="20" y="62"/>
                </a:lnTo>
                <a:lnTo>
                  <a:pt x="24" y="62"/>
                </a:lnTo>
                <a:lnTo>
                  <a:pt x="26" y="62"/>
                </a:lnTo>
                <a:lnTo>
                  <a:pt x="26" y="68"/>
                </a:lnTo>
                <a:lnTo>
                  <a:pt x="16" y="66"/>
                </a:lnTo>
                <a:lnTo>
                  <a:pt x="12" y="66"/>
                </a:lnTo>
                <a:lnTo>
                  <a:pt x="8" y="66"/>
                </a:lnTo>
                <a:lnTo>
                  <a:pt x="0" y="68"/>
                </a:lnTo>
                <a:lnTo>
                  <a:pt x="0" y="62"/>
                </a:lnTo>
                <a:lnTo>
                  <a:pt x="6" y="62"/>
                </a:lnTo>
                <a:lnTo>
                  <a:pt x="10" y="58"/>
                </a:lnTo>
                <a:lnTo>
                  <a:pt x="18" y="36"/>
                </a:lnTo>
                <a:lnTo>
                  <a:pt x="34" y="0"/>
                </a:lnTo>
                <a:lnTo>
                  <a:pt x="36" y="10"/>
                </a:lnTo>
                <a:lnTo>
                  <a:pt x="26" y="36"/>
                </a:lnTo>
                <a:lnTo>
                  <a:pt x="30" y="36"/>
                </a:lnTo>
                <a:lnTo>
                  <a:pt x="36" y="36"/>
                </a:lnTo>
                <a:lnTo>
                  <a:pt x="42" y="36"/>
                </a:lnTo>
                <a:lnTo>
                  <a:pt x="46" y="36"/>
                </a:lnTo>
                <a:lnTo>
                  <a:pt x="36" y="10"/>
                </a:lnTo>
                <a:lnTo>
                  <a:pt x="34"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3" name="Freeform 19"/>
          <p:cNvSpPr>
            <a:spLocks/>
          </p:cNvSpPr>
          <p:nvPr/>
        </p:nvSpPr>
        <p:spPr bwMode="auto">
          <a:xfrm>
            <a:off x="3998913" y="2066925"/>
            <a:ext cx="142875" cy="133350"/>
          </a:xfrm>
          <a:custGeom>
            <a:avLst/>
            <a:gdLst>
              <a:gd name="T0" fmla="*/ 0 w 90"/>
              <a:gd name="T1" fmla="*/ 2147483646 h 84"/>
              <a:gd name="T2" fmla="*/ 2147483646 w 90"/>
              <a:gd name="T3" fmla="*/ 2147483646 h 84"/>
              <a:gd name="T4" fmla="*/ 2147483646 w 90"/>
              <a:gd name="T5" fmla="*/ 2147483646 h 84"/>
              <a:gd name="T6" fmla="*/ 2147483646 w 90"/>
              <a:gd name="T7" fmla="*/ 2147483646 h 84"/>
              <a:gd name="T8" fmla="*/ 2147483646 w 90"/>
              <a:gd name="T9" fmla="*/ 2147483646 h 84"/>
              <a:gd name="T10" fmla="*/ 2147483646 w 90"/>
              <a:gd name="T11" fmla="*/ 2147483646 h 84"/>
              <a:gd name="T12" fmla="*/ 2147483646 w 90"/>
              <a:gd name="T13" fmla="*/ 2147483646 h 84"/>
              <a:gd name="T14" fmla="*/ 2147483646 w 90"/>
              <a:gd name="T15" fmla="*/ 2147483646 h 84"/>
              <a:gd name="T16" fmla="*/ 2147483646 w 90"/>
              <a:gd name="T17" fmla="*/ 2147483646 h 84"/>
              <a:gd name="T18" fmla="*/ 2147483646 w 90"/>
              <a:gd name="T19" fmla="*/ 2147483646 h 84"/>
              <a:gd name="T20" fmla="*/ 2147483646 w 90"/>
              <a:gd name="T21" fmla="*/ 2147483646 h 84"/>
              <a:gd name="T22" fmla="*/ 2147483646 w 90"/>
              <a:gd name="T23" fmla="*/ 2147483646 h 84"/>
              <a:gd name="T24" fmla="*/ 2147483646 w 90"/>
              <a:gd name="T25" fmla="*/ 2147483646 h 84"/>
              <a:gd name="T26" fmla="*/ 2147483646 w 90"/>
              <a:gd name="T27" fmla="*/ 2147483646 h 84"/>
              <a:gd name="T28" fmla="*/ 2147483646 w 90"/>
              <a:gd name="T29" fmla="*/ 2147483646 h 84"/>
              <a:gd name="T30" fmla="*/ 2147483646 w 90"/>
              <a:gd name="T31" fmla="*/ 2147483646 h 84"/>
              <a:gd name="T32" fmla="*/ 2147483646 w 90"/>
              <a:gd name="T33" fmla="*/ 2147483646 h 84"/>
              <a:gd name="T34" fmla="*/ 2147483646 w 90"/>
              <a:gd name="T35" fmla="*/ 2147483646 h 84"/>
              <a:gd name="T36" fmla="*/ 2147483646 w 90"/>
              <a:gd name="T37" fmla="*/ 2147483646 h 84"/>
              <a:gd name="T38" fmla="*/ 2147483646 w 90"/>
              <a:gd name="T39" fmla="*/ 2147483646 h 84"/>
              <a:gd name="T40" fmla="*/ 2147483646 w 90"/>
              <a:gd name="T41" fmla="*/ 2147483646 h 84"/>
              <a:gd name="T42" fmla="*/ 2147483646 w 90"/>
              <a:gd name="T43" fmla="*/ 2147483646 h 84"/>
              <a:gd name="T44" fmla="*/ 2147483646 w 90"/>
              <a:gd name="T45" fmla="*/ 2147483646 h 84"/>
              <a:gd name="T46" fmla="*/ 2147483646 w 90"/>
              <a:gd name="T47" fmla="*/ 2147483646 h 84"/>
              <a:gd name="T48" fmla="*/ 2147483646 w 90"/>
              <a:gd name="T49" fmla="*/ 2147483646 h 84"/>
              <a:gd name="T50" fmla="*/ 2147483646 w 90"/>
              <a:gd name="T51" fmla="*/ 2147483646 h 84"/>
              <a:gd name="T52" fmla="*/ 2147483646 w 90"/>
              <a:gd name="T53" fmla="*/ 2147483646 h 84"/>
              <a:gd name="T54" fmla="*/ 2147483646 w 90"/>
              <a:gd name="T55" fmla="*/ 2147483646 h 84"/>
              <a:gd name="T56" fmla="*/ 2147483646 w 90"/>
              <a:gd name="T57" fmla="*/ 2147483646 h 84"/>
              <a:gd name="T58" fmla="*/ 2147483646 w 90"/>
              <a:gd name="T59" fmla="*/ 2147483646 h 84"/>
              <a:gd name="T60" fmla="*/ 2147483646 w 90"/>
              <a:gd name="T61" fmla="*/ 2147483646 h 84"/>
              <a:gd name="T62" fmla="*/ 2147483646 w 90"/>
              <a:gd name="T63" fmla="*/ 2147483646 h 84"/>
              <a:gd name="T64" fmla="*/ 0 w 90"/>
              <a:gd name="T65" fmla="*/ 2147483646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84"/>
              <a:gd name="T101" fmla="*/ 90 w 90"/>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84">
                <a:moveTo>
                  <a:pt x="0" y="84"/>
                </a:moveTo>
                <a:lnTo>
                  <a:pt x="0" y="78"/>
                </a:lnTo>
                <a:lnTo>
                  <a:pt x="2" y="78"/>
                </a:lnTo>
                <a:lnTo>
                  <a:pt x="4" y="78"/>
                </a:lnTo>
                <a:lnTo>
                  <a:pt x="8" y="78"/>
                </a:lnTo>
                <a:lnTo>
                  <a:pt x="10" y="74"/>
                </a:lnTo>
                <a:lnTo>
                  <a:pt x="10" y="70"/>
                </a:lnTo>
                <a:lnTo>
                  <a:pt x="12" y="58"/>
                </a:lnTo>
                <a:lnTo>
                  <a:pt x="12" y="54"/>
                </a:lnTo>
                <a:lnTo>
                  <a:pt x="12" y="48"/>
                </a:lnTo>
                <a:lnTo>
                  <a:pt x="12" y="34"/>
                </a:lnTo>
                <a:lnTo>
                  <a:pt x="12" y="32"/>
                </a:lnTo>
                <a:lnTo>
                  <a:pt x="12" y="20"/>
                </a:lnTo>
                <a:lnTo>
                  <a:pt x="12" y="14"/>
                </a:lnTo>
                <a:lnTo>
                  <a:pt x="10" y="8"/>
                </a:lnTo>
                <a:lnTo>
                  <a:pt x="8" y="6"/>
                </a:lnTo>
                <a:lnTo>
                  <a:pt x="4" y="6"/>
                </a:lnTo>
                <a:lnTo>
                  <a:pt x="2" y="6"/>
                </a:lnTo>
                <a:lnTo>
                  <a:pt x="2" y="2"/>
                </a:lnTo>
                <a:lnTo>
                  <a:pt x="10" y="2"/>
                </a:lnTo>
                <a:lnTo>
                  <a:pt x="18" y="2"/>
                </a:lnTo>
                <a:lnTo>
                  <a:pt x="30" y="2"/>
                </a:lnTo>
                <a:lnTo>
                  <a:pt x="42" y="0"/>
                </a:lnTo>
                <a:lnTo>
                  <a:pt x="52" y="2"/>
                </a:lnTo>
                <a:lnTo>
                  <a:pt x="62" y="4"/>
                </a:lnTo>
                <a:lnTo>
                  <a:pt x="70" y="8"/>
                </a:lnTo>
                <a:lnTo>
                  <a:pt x="76" y="12"/>
                </a:lnTo>
                <a:lnTo>
                  <a:pt x="82" y="18"/>
                </a:lnTo>
                <a:lnTo>
                  <a:pt x="86" y="24"/>
                </a:lnTo>
                <a:lnTo>
                  <a:pt x="88" y="34"/>
                </a:lnTo>
                <a:lnTo>
                  <a:pt x="90" y="42"/>
                </a:lnTo>
                <a:lnTo>
                  <a:pt x="88" y="50"/>
                </a:lnTo>
                <a:lnTo>
                  <a:pt x="86" y="58"/>
                </a:lnTo>
                <a:lnTo>
                  <a:pt x="82" y="66"/>
                </a:lnTo>
                <a:lnTo>
                  <a:pt x="76" y="72"/>
                </a:lnTo>
                <a:lnTo>
                  <a:pt x="68" y="78"/>
                </a:lnTo>
                <a:lnTo>
                  <a:pt x="60" y="80"/>
                </a:lnTo>
                <a:lnTo>
                  <a:pt x="52" y="82"/>
                </a:lnTo>
                <a:lnTo>
                  <a:pt x="40" y="84"/>
                </a:lnTo>
                <a:lnTo>
                  <a:pt x="30" y="84"/>
                </a:lnTo>
                <a:lnTo>
                  <a:pt x="14" y="82"/>
                </a:lnTo>
                <a:lnTo>
                  <a:pt x="4" y="84"/>
                </a:lnTo>
                <a:lnTo>
                  <a:pt x="0" y="84"/>
                </a:lnTo>
                <a:lnTo>
                  <a:pt x="26" y="74"/>
                </a:lnTo>
                <a:lnTo>
                  <a:pt x="34" y="76"/>
                </a:lnTo>
                <a:lnTo>
                  <a:pt x="40" y="76"/>
                </a:lnTo>
                <a:lnTo>
                  <a:pt x="54" y="74"/>
                </a:lnTo>
                <a:lnTo>
                  <a:pt x="60" y="70"/>
                </a:lnTo>
                <a:lnTo>
                  <a:pt x="64" y="68"/>
                </a:lnTo>
                <a:lnTo>
                  <a:pt x="68" y="62"/>
                </a:lnTo>
                <a:lnTo>
                  <a:pt x="70" y="58"/>
                </a:lnTo>
                <a:lnTo>
                  <a:pt x="72" y="44"/>
                </a:lnTo>
                <a:lnTo>
                  <a:pt x="72" y="36"/>
                </a:lnTo>
                <a:lnTo>
                  <a:pt x="70" y="30"/>
                </a:lnTo>
                <a:lnTo>
                  <a:pt x="68" y="24"/>
                </a:lnTo>
                <a:lnTo>
                  <a:pt x="64" y="18"/>
                </a:lnTo>
                <a:lnTo>
                  <a:pt x="58" y="14"/>
                </a:lnTo>
                <a:lnTo>
                  <a:pt x="52" y="12"/>
                </a:lnTo>
                <a:lnTo>
                  <a:pt x="46" y="10"/>
                </a:lnTo>
                <a:lnTo>
                  <a:pt x="40" y="8"/>
                </a:lnTo>
                <a:lnTo>
                  <a:pt x="34" y="10"/>
                </a:lnTo>
                <a:lnTo>
                  <a:pt x="28" y="10"/>
                </a:lnTo>
                <a:lnTo>
                  <a:pt x="26" y="36"/>
                </a:lnTo>
                <a:lnTo>
                  <a:pt x="26" y="60"/>
                </a:lnTo>
                <a:lnTo>
                  <a:pt x="26" y="74"/>
                </a:lnTo>
                <a:lnTo>
                  <a:pt x="0" y="84"/>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4" name="Freeform 20"/>
          <p:cNvSpPr>
            <a:spLocks/>
          </p:cNvSpPr>
          <p:nvPr/>
        </p:nvSpPr>
        <p:spPr bwMode="auto">
          <a:xfrm>
            <a:off x="4151313" y="2092325"/>
            <a:ext cx="95250" cy="107950"/>
          </a:xfrm>
          <a:custGeom>
            <a:avLst/>
            <a:gdLst>
              <a:gd name="T0" fmla="*/ 2147483646 w 60"/>
              <a:gd name="T1" fmla="*/ 0 h 68"/>
              <a:gd name="T2" fmla="*/ 2147483646 w 60"/>
              <a:gd name="T3" fmla="*/ 0 h 68"/>
              <a:gd name="T4" fmla="*/ 2147483646 w 60"/>
              <a:gd name="T5" fmla="*/ 2147483646 h 68"/>
              <a:gd name="T6" fmla="*/ 2147483646 w 60"/>
              <a:gd name="T7" fmla="*/ 2147483646 h 68"/>
              <a:gd name="T8" fmla="*/ 2147483646 w 60"/>
              <a:gd name="T9" fmla="*/ 2147483646 h 68"/>
              <a:gd name="T10" fmla="*/ 2147483646 w 60"/>
              <a:gd name="T11" fmla="*/ 2147483646 h 68"/>
              <a:gd name="T12" fmla="*/ 2147483646 w 60"/>
              <a:gd name="T13" fmla="*/ 2147483646 h 68"/>
              <a:gd name="T14" fmla="*/ 2147483646 w 60"/>
              <a:gd name="T15" fmla="*/ 2147483646 h 68"/>
              <a:gd name="T16" fmla="*/ 2147483646 w 60"/>
              <a:gd name="T17" fmla="*/ 2147483646 h 68"/>
              <a:gd name="T18" fmla="*/ 2147483646 w 60"/>
              <a:gd name="T19" fmla="*/ 2147483646 h 68"/>
              <a:gd name="T20" fmla="*/ 2147483646 w 60"/>
              <a:gd name="T21" fmla="*/ 2147483646 h 68"/>
              <a:gd name="T22" fmla="*/ 2147483646 w 60"/>
              <a:gd name="T23" fmla="*/ 2147483646 h 68"/>
              <a:gd name="T24" fmla="*/ 2147483646 w 60"/>
              <a:gd name="T25" fmla="*/ 2147483646 h 68"/>
              <a:gd name="T26" fmla="*/ 2147483646 w 60"/>
              <a:gd name="T27" fmla="*/ 2147483646 h 68"/>
              <a:gd name="T28" fmla="*/ 2147483646 w 60"/>
              <a:gd name="T29" fmla="*/ 2147483646 h 68"/>
              <a:gd name="T30" fmla="*/ 2147483646 w 60"/>
              <a:gd name="T31" fmla="*/ 2147483646 h 68"/>
              <a:gd name="T32" fmla="*/ 2147483646 w 60"/>
              <a:gd name="T33" fmla="*/ 2147483646 h 68"/>
              <a:gd name="T34" fmla="*/ 2147483646 w 60"/>
              <a:gd name="T35" fmla="*/ 2147483646 h 68"/>
              <a:gd name="T36" fmla="*/ 2147483646 w 60"/>
              <a:gd name="T37" fmla="*/ 2147483646 h 68"/>
              <a:gd name="T38" fmla="*/ 2147483646 w 60"/>
              <a:gd name="T39" fmla="*/ 2147483646 h 68"/>
              <a:gd name="T40" fmla="*/ 2147483646 w 60"/>
              <a:gd name="T41" fmla="*/ 2147483646 h 68"/>
              <a:gd name="T42" fmla="*/ 2147483646 w 60"/>
              <a:gd name="T43" fmla="*/ 2147483646 h 68"/>
              <a:gd name="T44" fmla="*/ 2147483646 w 60"/>
              <a:gd name="T45" fmla="*/ 2147483646 h 68"/>
              <a:gd name="T46" fmla="*/ 2147483646 w 60"/>
              <a:gd name="T47" fmla="*/ 2147483646 h 68"/>
              <a:gd name="T48" fmla="*/ 0 w 60"/>
              <a:gd name="T49" fmla="*/ 2147483646 h 68"/>
              <a:gd name="T50" fmla="*/ 2147483646 w 60"/>
              <a:gd name="T51" fmla="*/ 2147483646 h 68"/>
              <a:gd name="T52" fmla="*/ 2147483646 w 60"/>
              <a:gd name="T53" fmla="*/ 2147483646 h 68"/>
              <a:gd name="T54" fmla="*/ 2147483646 w 60"/>
              <a:gd name="T55" fmla="*/ 2147483646 h 68"/>
              <a:gd name="T56" fmla="*/ 2147483646 w 60"/>
              <a:gd name="T57" fmla="*/ 2147483646 h 68"/>
              <a:gd name="T58" fmla="*/ 2147483646 w 60"/>
              <a:gd name="T59" fmla="*/ 2147483646 h 68"/>
              <a:gd name="T60" fmla="*/ 2147483646 w 60"/>
              <a:gd name="T61" fmla="*/ 2147483646 h 68"/>
              <a:gd name="T62" fmla="*/ 2147483646 w 60"/>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8"/>
              <a:gd name="T98" fmla="*/ 60 w 60"/>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8">
                <a:moveTo>
                  <a:pt x="2" y="0"/>
                </a:moveTo>
                <a:lnTo>
                  <a:pt x="16" y="0"/>
                </a:lnTo>
                <a:lnTo>
                  <a:pt x="28" y="0"/>
                </a:lnTo>
                <a:lnTo>
                  <a:pt x="44" y="0"/>
                </a:lnTo>
                <a:lnTo>
                  <a:pt x="54" y="0"/>
                </a:lnTo>
                <a:lnTo>
                  <a:pt x="54" y="8"/>
                </a:lnTo>
                <a:lnTo>
                  <a:pt x="56" y="16"/>
                </a:lnTo>
                <a:lnTo>
                  <a:pt x="52" y="16"/>
                </a:lnTo>
                <a:lnTo>
                  <a:pt x="50" y="12"/>
                </a:lnTo>
                <a:lnTo>
                  <a:pt x="48" y="8"/>
                </a:lnTo>
                <a:lnTo>
                  <a:pt x="42" y="6"/>
                </a:lnTo>
                <a:lnTo>
                  <a:pt x="34" y="6"/>
                </a:lnTo>
                <a:lnTo>
                  <a:pt x="30" y="6"/>
                </a:lnTo>
                <a:lnTo>
                  <a:pt x="22" y="6"/>
                </a:lnTo>
                <a:lnTo>
                  <a:pt x="22" y="18"/>
                </a:lnTo>
                <a:lnTo>
                  <a:pt x="22" y="30"/>
                </a:lnTo>
                <a:lnTo>
                  <a:pt x="24" y="30"/>
                </a:lnTo>
                <a:lnTo>
                  <a:pt x="30" y="30"/>
                </a:lnTo>
                <a:lnTo>
                  <a:pt x="36" y="30"/>
                </a:lnTo>
                <a:lnTo>
                  <a:pt x="44" y="28"/>
                </a:lnTo>
                <a:lnTo>
                  <a:pt x="46" y="26"/>
                </a:lnTo>
                <a:lnTo>
                  <a:pt x="46" y="24"/>
                </a:lnTo>
                <a:lnTo>
                  <a:pt x="50" y="24"/>
                </a:lnTo>
                <a:lnTo>
                  <a:pt x="50" y="30"/>
                </a:lnTo>
                <a:lnTo>
                  <a:pt x="50" y="34"/>
                </a:lnTo>
                <a:lnTo>
                  <a:pt x="50" y="38"/>
                </a:lnTo>
                <a:lnTo>
                  <a:pt x="50" y="42"/>
                </a:lnTo>
                <a:lnTo>
                  <a:pt x="46" y="42"/>
                </a:lnTo>
                <a:lnTo>
                  <a:pt x="46" y="38"/>
                </a:lnTo>
                <a:lnTo>
                  <a:pt x="44" y="36"/>
                </a:lnTo>
                <a:lnTo>
                  <a:pt x="32" y="36"/>
                </a:lnTo>
                <a:lnTo>
                  <a:pt x="26" y="36"/>
                </a:lnTo>
                <a:lnTo>
                  <a:pt x="22" y="36"/>
                </a:lnTo>
                <a:lnTo>
                  <a:pt x="22" y="40"/>
                </a:lnTo>
                <a:lnTo>
                  <a:pt x="22" y="50"/>
                </a:lnTo>
                <a:lnTo>
                  <a:pt x="22" y="60"/>
                </a:lnTo>
                <a:lnTo>
                  <a:pt x="28" y="60"/>
                </a:lnTo>
                <a:lnTo>
                  <a:pt x="34" y="60"/>
                </a:lnTo>
                <a:lnTo>
                  <a:pt x="44" y="60"/>
                </a:lnTo>
                <a:lnTo>
                  <a:pt x="50" y="58"/>
                </a:lnTo>
                <a:lnTo>
                  <a:pt x="54" y="54"/>
                </a:lnTo>
                <a:lnTo>
                  <a:pt x="56" y="48"/>
                </a:lnTo>
                <a:lnTo>
                  <a:pt x="60" y="50"/>
                </a:lnTo>
                <a:lnTo>
                  <a:pt x="58" y="60"/>
                </a:lnTo>
                <a:lnTo>
                  <a:pt x="56" y="68"/>
                </a:lnTo>
                <a:lnTo>
                  <a:pt x="38" y="66"/>
                </a:lnTo>
                <a:lnTo>
                  <a:pt x="26" y="66"/>
                </a:lnTo>
                <a:lnTo>
                  <a:pt x="8" y="66"/>
                </a:lnTo>
                <a:lnTo>
                  <a:pt x="0" y="68"/>
                </a:lnTo>
                <a:lnTo>
                  <a:pt x="0" y="62"/>
                </a:lnTo>
                <a:lnTo>
                  <a:pt x="2" y="62"/>
                </a:lnTo>
                <a:lnTo>
                  <a:pt x="6" y="62"/>
                </a:lnTo>
                <a:lnTo>
                  <a:pt x="8" y="60"/>
                </a:lnTo>
                <a:lnTo>
                  <a:pt x="10" y="48"/>
                </a:lnTo>
                <a:lnTo>
                  <a:pt x="10" y="44"/>
                </a:lnTo>
                <a:lnTo>
                  <a:pt x="10" y="38"/>
                </a:lnTo>
                <a:lnTo>
                  <a:pt x="10" y="28"/>
                </a:lnTo>
                <a:lnTo>
                  <a:pt x="10" y="26"/>
                </a:lnTo>
                <a:lnTo>
                  <a:pt x="10" y="18"/>
                </a:lnTo>
                <a:lnTo>
                  <a:pt x="10" y="14"/>
                </a:lnTo>
                <a:lnTo>
                  <a:pt x="10" y="12"/>
                </a:lnTo>
                <a:lnTo>
                  <a:pt x="8" y="6"/>
                </a:lnTo>
                <a:lnTo>
                  <a:pt x="2" y="4"/>
                </a:lnTo>
                <a:lnTo>
                  <a:pt x="2"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5" name="Freeform 21"/>
          <p:cNvSpPr>
            <a:spLocks/>
          </p:cNvSpPr>
          <p:nvPr/>
        </p:nvSpPr>
        <p:spPr bwMode="auto">
          <a:xfrm>
            <a:off x="4822825" y="2092325"/>
            <a:ext cx="95250" cy="107950"/>
          </a:xfrm>
          <a:custGeom>
            <a:avLst/>
            <a:gdLst>
              <a:gd name="T0" fmla="*/ 2147483646 w 60"/>
              <a:gd name="T1" fmla="*/ 0 h 68"/>
              <a:gd name="T2" fmla="*/ 2147483646 w 60"/>
              <a:gd name="T3" fmla="*/ 0 h 68"/>
              <a:gd name="T4" fmla="*/ 2147483646 w 60"/>
              <a:gd name="T5" fmla="*/ 2147483646 h 68"/>
              <a:gd name="T6" fmla="*/ 2147483646 w 60"/>
              <a:gd name="T7" fmla="*/ 2147483646 h 68"/>
              <a:gd name="T8" fmla="*/ 2147483646 w 60"/>
              <a:gd name="T9" fmla="*/ 2147483646 h 68"/>
              <a:gd name="T10" fmla="*/ 2147483646 w 60"/>
              <a:gd name="T11" fmla="*/ 2147483646 h 68"/>
              <a:gd name="T12" fmla="*/ 2147483646 w 60"/>
              <a:gd name="T13" fmla="*/ 2147483646 h 68"/>
              <a:gd name="T14" fmla="*/ 2147483646 w 60"/>
              <a:gd name="T15" fmla="*/ 2147483646 h 68"/>
              <a:gd name="T16" fmla="*/ 2147483646 w 60"/>
              <a:gd name="T17" fmla="*/ 2147483646 h 68"/>
              <a:gd name="T18" fmla="*/ 2147483646 w 60"/>
              <a:gd name="T19" fmla="*/ 2147483646 h 68"/>
              <a:gd name="T20" fmla="*/ 2147483646 w 60"/>
              <a:gd name="T21" fmla="*/ 2147483646 h 68"/>
              <a:gd name="T22" fmla="*/ 2147483646 w 60"/>
              <a:gd name="T23" fmla="*/ 2147483646 h 68"/>
              <a:gd name="T24" fmla="*/ 2147483646 w 60"/>
              <a:gd name="T25" fmla="*/ 2147483646 h 68"/>
              <a:gd name="T26" fmla="*/ 2147483646 w 60"/>
              <a:gd name="T27" fmla="*/ 2147483646 h 68"/>
              <a:gd name="T28" fmla="*/ 2147483646 w 60"/>
              <a:gd name="T29" fmla="*/ 2147483646 h 68"/>
              <a:gd name="T30" fmla="*/ 2147483646 w 60"/>
              <a:gd name="T31" fmla="*/ 2147483646 h 68"/>
              <a:gd name="T32" fmla="*/ 2147483646 w 60"/>
              <a:gd name="T33" fmla="*/ 2147483646 h 68"/>
              <a:gd name="T34" fmla="*/ 2147483646 w 60"/>
              <a:gd name="T35" fmla="*/ 2147483646 h 68"/>
              <a:gd name="T36" fmla="*/ 2147483646 w 60"/>
              <a:gd name="T37" fmla="*/ 2147483646 h 68"/>
              <a:gd name="T38" fmla="*/ 2147483646 w 60"/>
              <a:gd name="T39" fmla="*/ 2147483646 h 68"/>
              <a:gd name="T40" fmla="*/ 2147483646 w 60"/>
              <a:gd name="T41" fmla="*/ 2147483646 h 68"/>
              <a:gd name="T42" fmla="*/ 2147483646 w 60"/>
              <a:gd name="T43" fmla="*/ 2147483646 h 68"/>
              <a:gd name="T44" fmla="*/ 2147483646 w 60"/>
              <a:gd name="T45" fmla="*/ 2147483646 h 68"/>
              <a:gd name="T46" fmla="*/ 2147483646 w 60"/>
              <a:gd name="T47" fmla="*/ 2147483646 h 68"/>
              <a:gd name="T48" fmla="*/ 0 w 60"/>
              <a:gd name="T49" fmla="*/ 2147483646 h 68"/>
              <a:gd name="T50" fmla="*/ 2147483646 w 60"/>
              <a:gd name="T51" fmla="*/ 2147483646 h 68"/>
              <a:gd name="T52" fmla="*/ 2147483646 w 60"/>
              <a:gd name="T53" fmla="*/ 2147483646 h 68"/>
              <a:gd name="T54" fmla="*/ 2147483646 w 60"/>
              <a:gd name="T55" fmla="*/ 2147483646 h 68"/>
              <a:gd name="T56" fmla="*/ 2147483646 w 60"/>
              <a:gd name="T57" fmla="*/ 2147483646 h 68"/>
              <a:gd name="T58" fmla="*/ 2147483646 w 60"/>
              <a:gd name="T59" fmla="*/ 2147483646 h 68"/>
              <a:gd name="T60" fmla="*/ 2147483646 w 60"/>
              <a:gd name="T61" fmla="*/ 2147483646 h 68"/>
              <a:gd name="T62" fmla="*/ 2147483646 w 60"/>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68"/>
              <a:gd name="T98" fmla="*/ 60 w 60"/>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68">
                <a:moveTo>
                  <a:pt x="2" y="0"/>
                </a:moveTo>
                <a:lnTo>
                  <a:pt x="16" y="0"/>
                </a:lnTo>
                <a:lnTo>
                  <a:pt x="28" y="0"/>
                </a:lnTo>
                <a:lnTo>
                  <a:pt x="44" y="0"/>
                </a:lnTo>
                <a:lnTo>
                  <a:pt x="54" y="0"/>
                </a:lnTo>
                <a:lnTo>
                  <a:pt x="54" y="8"/>
                </a:lnTo>
                <a:lnTo>
                  <a:pt x="56" y="16"/>
                </a:lnTo>
                <a:lnTo>
                  <a:pt x="52" y="16"/>
                </a:lnTo>
                <a:lnTo>
                  <a:pt x="50" y="12"/>
                </a:lnTo>
                <a:lnTo>
                  <a:pt x="48" y="8"/>
                </a:lnTo>
                <a:lnTo>
                  <a:pt x="42" y="6"/>
                </a:lnTo>
                <a:lnTo>
                  <a:pt x="34" y="6"/>
                </a:lnTo>
                <a:lnTo>
                  <a:pt x="30" y="6"/>
                </a:lnTo>
                <a:lnTo>
                  <a:pt x="22" y="6"/>
                </a:lnTo>
                <a:lnTo>
                  <a:pt x="22" y="18"/>
                </a:lnTo>
                <a:lnTo>
                  <a:pt x="22" y="30"/>
                </a:lnTo>
                <a:lnTo>
                  <a:pt x="24" y="30"/>
                </a:lnTo>
                <a:lnTo>
                  <a:pt x="30" y="30"/>
                </a:lnTo>
                <a:lnTo>
                  <a:pt x="36" y="30"/>
                </a:lnTo>
                <a:lnTo>
                  <a:pt x="44" y="28"/>
                </a:lnTo>
                <a:lnTo>
                  <a:pt x="46" y="26"/>
                </a:lnTo>
                <a:lnTo>
                  <a:pt x="46" y="24"/>
                </a:lnTo>
                <a:lnTo>
                  <a:pt x="50" y="24"/>
                </a:lnTo>
                <a:lnTo>
                  <a:pt x="50" y="30"/>
                </a:lnTo>
                <a:lnTo>
                  <a:pt x="50" y="34"/>
                </a:lnTo>
                <a:lnTo>
                  <a:pt x="50" y="38"/>
                </a:lnTo>
                <a:lnTo>
                  <a:pt x="50" y="42"/>
                </a:lnTo>
                <a:lnTo>
                  <a:pt x="46" y="42"/>
                </a:lnTo>
                <a:lnTo>
                  <a:pt x="46" y="38"/>
                </a:lnTo>
                <a:lnTo>
                  <a:pt x="44" y="36"/>
                </a:lnTo>
                <a:lnTo>
                  <a:pt x="32" y="36"/>
                </a:lnTo>
                <a:lnTo>
                  <a:pt x="26" y="36"/>
                </a:lnTo>
                <a:lnTo>
                  <a:pt x="22" y="36"/>
                </a:lnTo>
                <a:lnTo>
                  <a:pt x="22" y="40"/>
                </a:lnTo>
                <a:lnTo>
                  <a:pt x="22" y="50"/>
                </a:lnTo>
                <a:lnTo>
                  <a:pt x="22" y="60"/>
                </a:lnTo>
                <a:lnTo>
                  <a:pt x="28" y="60"/>
                </a:lnTo>
                <a:lnTo>
                  <a:pt x="34" y="60"/>
                </a:lnTo>
                <a:lnTo>
                  <a:pt x="44" y="60"/>
                </a:lnTo>
                <a:lnTo>
                  <a:pt x="50" y="58"/>
                </a:lnTo>
                <a:lnTo>
                  <a:pt x="54" y="54"/>
                </a:lnTo>
                <a:lnTo>
                  <a:pt x="56" y="48"/>
                </a:lnTo>
                <a:lnTo>
                  <a:pt x="60" y="50"/>
                </a:lnTo>
                <a:lnTo>
                  <a:pt x="58" y="60"/>
                </a:lnTo>
                <a:lnTo>
                  <a:pt x="56" y="68"/>
                </a:lnTo>
                <a:lnTo>
                  <a:pt x="38" y="66"/>
                </a:lnTo>
                <a:lnTo>
                  <a:pt x="26" y="66"/>
                </a:lnTo>
                <a:lnTo>
                  <a:pt x="8" y="66"/>
                </a:lnTo>
                <a:lnTo>
                  <a:pt x="0" y="68"/>
                </a:lnTo>
                <a:lnTo>
                  <a:pt x="0" y="62"/>
                </a:lnTo>
                <a:lnTo>
                  <a:pt x="2" y="62"/>
                </a:lnTo>
                <a:lnTo>
                  <a:pt x="6" y="62"/>
                </a:lnTo>
                <a:lnTo>
                  <a:pt x="8" y="60"/>
                </a:lnTo>
                <a:lnTo>
                  <a:pt x="10" y="48"/>
                </a:lnTo>
                <a:lnTo>
                  <a:pt x="10" y="44"/>
                </a:lnTo>
                <a:lnTo>
                  <a:pt x="10" y="38"/>
                </a:lnTo>
                <a:lnTo>
                  <a:pt x="10" y="28"/>
                </a:lnTo>
                <a:lnTo>
                  <a:pt x="10" y="26"/>
                </a:lnTo>
                <a:lnTo>
                  <a:pt x="10" y="18"/>
                </a:lnTo>
                <a:lnTo>
                  <a:pt x="10" y="14"/>
                </a:lnTo>
                <a:lnTo>
                  <a:pt x="10" y="12"/>
                </a:lnTo>
                <a:lnTo>
                  <a:pt x="8" y="6"/>
                </a:lnTo>
                <a:lnTo>
                  <a:pt x="2" y="4"/>
                </a:lnTo>
                <a:lnTo>
                  <a:pt x="2"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6" name="Freeform 22"/>
          <p:cNvSpPr>
            <a:spLocks/>
          </p:cNvSpPr>
          <p:nvPr/>
        </p:nvSpPr>
        <p:spPr bwMode="auto">
          <a:xfrm>
            <a:off x="4927600" y="2092325"/>
            <a:ext cx="120650" cy="107950"/>
          </a:xfrm>
          <a:custGeom>
            <a:avLst/>
            <a:gdLst>
              <a:gd name="T0" fmla="*/ 0 w 76"/>
              <a:gd name="T1" fmla="*/ 0 h 68"/>
              <a:gd name="T2" fmla="*/ 2147483646 w 76"/>
              <a:gd name="T3" fmla="*/ 0 h 68"/>
              <a:gd name="T4" fmla="*/ 2147483646 w 76"/>
              <a:gd name="T5" fmla="*/ 0 h 68"/>
              <a:gd name="T6" fmla="*/ 2147483646 w 76"/>
              <a:gd name="T7" fmla="*/ 0 h 68"/>
              <a:gd name="T8" fmla="*/ 2147483646 w 76"/>
              <a:gd name="T9" fmla="*/ 0 h 68"/>
              <a:gd name="T10" fmla="*/ 2147483646 w 76"/>
              <a:gd name="T11" fmla="*/ 2147483646 h 68"/>
              <a:gd name="T12" fmla="*/ 2147483646 w 76"/>
              <a:gd name="T13" fmla="*/ 2147483646 h 68"/>
              <a:gd name="T14" fmla="*/ 2147483646 w 76"/>
              <a:gd name="T15" fmla="*/ 2147483646 h 68"/>
              <a:gd name="T16" fmla="*/ 2147483646 w 76"/>
              <a:gd name="T17" fmla="*/ 2147483646 h 68"/>
              <a:gd name="T18" fmla="*/ 2147483646 w 76"/>
              <a:gd name="T19" fmla="*/ 2147483646 h 68"/>
              <a:gd name="T20" fmla="*/ 2147483646 w 76"/>
              <a:gd name="T21" fmla="*/ 2147483646 h 68"/>
              <a:gd name="T22" fmla="*/ 2147483646 w 76"/>
              <a:gd name="T23" fmla="*/ 2147483646 h 68"/>
              <a:gd name="T24" fmla="*/ 2147483646 w 76"/>
              <a:gd name="T25" fmla="*/ 2147483646 h 68"/>
              <a:gd name="T26" fmla="*/ 2147483646 w 76"/>
              <a:gd name="T27" fmla="*/ 0 h 68"/>
              <a:gd name="T28" fmla="*/ 2147483646 w 76"/>
              <a:gd name="T29" fmla="*/ 0 h 68"/>
              <a:gd name="T30" fmla="*/ 2147483646 w 76"/>
              <a:gd name="T31" fmla="*/ 0 h 68"/>
              <a:gd name="T32" fmla="*/ 2147483646 w 76"/>
              <a:gd name="T33" fmla="*/ 0 h 68"/>
              <a:gd name="T34" fmla="*/ 2147483646 w 76"/>
              <a:gd name="T35" fmla="*/ 0 h 68"/>
              <a:gd name="T36" fmla="*/ 2147483646 w 76"/>
              <a:gd name="T37" fmla="*/ 2147483646 h 68"/>
              <a:gd name="T38" fmla="*/ 2147483646 w 76"/>
              <a:gd name="T39" fmla="*/ 2147483646 h 68"/>
              <a:gd name="T40" fmla="*/ 2147483646 w 76"/>
              <a:gd name="T41" fmla="*/ 2147483646 h 68"/>
              <a:gd name="T42" fmla="*/ 2147483646 w 76"/>
              <a:gd name="T43" fmla="*/ 2147483646 h 68"/>
              <a:gd name="T44" fmla="*/ 2147483646 w 76"/>
              <a:gd name="T45" fmla="*/ 2147483646 h 68"/>
              <a:gd name="T46" fmla="*/ 2147483646 w 76"/>
              <a:gd name="T47" fmla="*/ 2147483646 h 68"/>
              <a:gd name="T48" fmla="*/ 2147483646 w 76"/>
              <a:gd name="T49" fmla="*/ 2147483646 h 68"/>
              <a:gd name="T50" fmla="*/ 2147483646 w 76"/>
              <a:gd name="T51" fmla="*/ 2147483646 h 68"/>
              <a:gd name="T52" fmla="*/ 2147483646 w 76"/>
              <a:gd name="T53" fmla="*/ 2147483646 h 68"/>
              <a:gd name="T54" fmla="*/ 2147483646 w 76"/>
              <a:gd name="T55" fmla="*/ 2147483646 h 68"/>
              <a:gd name="T56" fmla="*/ 2147483646 w 76"/>
              <a:gd name="T57" fmla="*/ 2147483646 h 68"/>
              <a:gd name="T58" fmla="*/ 2147483646 w 76"/>
              <a:gd name="T59" fmla="*/ 2147483646 h 68"/>
              <a:gd name="T60" fmla="*/ 2147483646 w 76"/>
              <a:gd name="T61" fmla="*/ 2147483646 h 68"/>
              <a:gd name="T62" fmla="*/ 2147483646 w 76"/>
              <a:gd name="T63" fmla="*/ 2147483646 h 68"/>
              <a:gd name="T64" fmla="*/ 2147483646 w 76"/>
              <a:gd name="T65" fmla="*/ 2147483646 h 68"/>
              <a:gd name="T66" fmla="*/ 2147483646 w 76"/>
              <a:gd name="T67" fmla="*/ 2147483646 h 68"/>
              <a:gd name="T68" fmla="*/ 2147483646 w 76"/>
              <a:gd name="T69" fmla="*/ 2147483646 h 68"/>
              <a:gd name="T70" fmla="*/ 2147483646 w 76"/>
              <a:gd name="T71" fmla="*/ 2147483646 h 68"/>
              <a:gd name="T72" fmla="*/ 2147483646 w 76"/>
              <a:gd name="T73" fmla="*/ 2147483646 h 68"/>
              <a:gd name="T74" fmla="*/ 2147483646 w 76"/>
              <a:gd name="T75" fmla="*/ 2147483646 h 68"/>
              <a:gd name="T76" fmla="*/ 2147483646 w 76"/>
              <a:gd name="T77" fmla="*/ 2147483646 h 68"/>
              <a:gd name="T78" fmla="*/ 2147483646 w 76"/>
              <a:gd name="T79" fmla="*/ 2147483646 h 68"/>
              <a:gd name="T80" fmla="*/ 0 w 76"/>
              <a:gd name="T81" fmla="*/ 2147483646 h 68"/>
              <a:gd name="T82" fmla="*/ 0 w 76"/>
              <a:gd name="T83" fmla="*/ 2147483646 h 68"/>
              <a:gd name="T84" fmla="*/ 2147483646 w 76"/>
              <a:gd name="T85" fmla="*/ 2147483646 h 68"/>
              <a:gd name="T86" fmla="*/ 2147483646 w 76"/>
              <a:gd name="T87" fmla="*/ 2147483646 h 68"/>
              <a:gd name="T88" fmla="*/ 2147483646 w 76"/>
              <a:gd name="T89" fmla="*/ 2147483646 h 68"/>
              <a:gd name="T90" fmla="*/ 2147483646 w 76"/>
              <a:gd name="T91" fmla="*/ 2147483646 h 68"/>
              <a:gd name="T92" fmla="*/ 2147483646 w 76"/>
              <a:gd name="T93" fmla="*/ 2147483646 h 68"/>
              <a:gd name="T94" fmla="*/ 2147483646 w 76"/>
              <a:gd name="T95" fmla="*/ 2147483646 h 68"/>
              <a:gd name="T96" fmla="*/ 2147483646 w 76"/>
              <a:gd name="T97" fmla="*/ 2147483646 h 68"/>
              <a:gd name="T98" fmla="*/ 2147483646 w 76"/>
              <a:gd name="T99" fmla="*/ 2147483646 h 68"/>
              <a:gd name="T100" fmla="*/ 2147483646 w 76"/>
              <a:gd name="T101" fmla="*/ 2147483646 h 68"/>
              <a:gd name="T102" fmla="*/ 0 w 76"/>
              <a:gd name="T103" fmla="*/ 2147483646 h 68"/>
              <a:gd name="T104" fmla="*/ 0 w 76"/>
              <a:gd name="T105" fmla="*/ 0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68"/>
              <a:gd name="T161" fmla="*/ 76 w 76"/>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68">
                <a:moveTo>
                  <a:pt x="0" y="0"/>
                </a:moveTo>
                <a:lnTo>
                  <a:pt x="4" y="0"/>
                </a:lnTo>
                <a:lnTo>
                  <a:pt x="10" y="0"/>
                </a:lnTo>
                <a:lnTo>
                  <a:pt x="16" y="0"/>
                </a:lnTo>
                <a:lnTo>
                  <a:pt x="20" y="0"/>
                </a:lnTo>
                <a:lnTo>
                  <a:pt x="22" y="4"/>
                </a:lnTo>
                <a:lnTo>
                  <a:pt x="26" y="8"/>
                </a:lnTo>
                <a:lnTo>
                  <a:pt x="60" y="48"/>
                </a:lnTo>
                <a:lnTo>
                  <a:pt x="60" y="32"/>
                </a:lnTo>
                <a:lnTo>
                  <a:pt x="60" y="8"/>
                </a:lnTo>
                <a:lnTo>
                  <a:pt x="58" y="4"/>
                </a:lnTo>
                <a:lnTo>
                  <a:pt x="54" y="4"/>
                </a:lnTo>
                <a:lnTo>
                  <a:pt x="52" y="4"/>
                </a:lnTo>
                <a:lnTo>
                  <a:pt x="52" y="0"/>
                </a:lnTo>
                <a:lnTo>
                  <a:pt x="60" y="0"/>
                </a:lnTo>
                <a:lnTo>
                  <a:pt x="64" y="0"/>
                </a:lnTo>
                <a:lnTo>
                  <a:pt x="70" y="0"/>
                </a:lnTo>
                <a:lnTo>
                  <a:pt x="76" y="0"/>
                </a:lnTo>
                <a:lnTo>
                  <a:pt x="76" y="4"/>
                </a:lnTo>
                <a:lnTo>
                  <a:pt x="72" y="4"/>
                </a:lnTo>
                <a:lnTo>
                  <a:pt x="70" y="6"/>
                </a:lnTo>
                <a:lnTo>
                  <a:pt x="68" y="28"/>
                </a:lnTo>
                <a:lnTo>
                  <a:pt x="68" y="40"/>
                </a:lnTo>
                <a:lnTo>
                  <a:pt x="68" y="50"/>
                </a:lnTo>
                <a:lnTo>
                  <a:pt x="68" y="60"/>
                </a:lnTo>
                <a:lnTo>
                  <a:pt x="68" y="64"/>
                </a:lnTo>
                <a:lnTo>
                  <a:pt x="68" y="68"/>
                </a:lnTo>
                <a:lnTo>
                  <a:pt x="60" y="68"/>
                </a:lnTo>
                <a:lnTo>
                  <a:pt x="58" y="66"/>
                </a:lnTo>
                <a:lnTo>
                  <a:pt x="54" y="60"/>
                </a:lnTo>
                <a:lnTo>
                  <a:pt x="16" y="16"/>
                </a:lnTo>
                <a:lnTo>
                  <a:pt x="16" y="48"/>
                </a:lnTo>
                <a:lnTo>
                  <a:pt x="16" y="58"/>
                </a:lnTo>
                <a:lnTo>
                  <a:pt x="18" y="62"/>
                </a:lnTo>
                <a:lnTo>
                  <a:pt x="22" y="62"/>
                </a:lnTo>
                <a:lnTo>
                  <a:pt x="24" y="62"/>
                </a:lnTo>
                <a:lnTo>
                  <a:pt x="24" y="68"/>
                </a:lnTo>
                <a:lnTo>
                  <a:pt x="16" y="66"/>
                </a:lnTo>
                <a:lnTo>
                  <a:pt x="12" y="66"/>
                </a:lnTo>
                <a:lnTo>
                  <a:pt x="8" y="66"/>
                </a:lnTo>
                <a:lnTo>
                  <a:pt x="0" y="68"/>
                </a:lnTo>
                <a:lnTo>
                  <a:pt x="0" y="62"/>
                </a:lnTo>
                <a:lnTo>
                  <a:pt x="2" y="62"/>
                </a:lnTo>
                <a:lnTo>
                  <a:pt x="4" y="62"/>
                </a:lnTo>
                <a:lnTo>
                  <a:pt x="6" y="58"/>
                </a:lnTo>
                <a:lnTo>
                  <a:pt x="8" y="44"/>
                </a:lnTo>
                <a:lnTo>
                  <a:pt x="8" y="38"/>
                </a:lnTo>
                <a:lnTo>
                  <a:pt x="8" y="28"/>
                </a:lnTo>
                <a:lnTo>
                  <a:pt x="8" y="18"/>
                </a:lnTo>
                <a:lnTo>
                  <a:pt x="8" y="12"/>
                </a:lnTo>
                <a:lnTo>
                  <a:pt x="6" y="6"/>
                </a:lnTo>
                <a:lnTo>
                  <a:pt x="0" y="4"/>
                </a:lnTo>
                <a:lnTo>
                  <a:pt x="0"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7" name="Freeform 23"/>
          <p:cNvSpPr>
            <a:spLocks/>
          </p:cNvSpPr>
          <p:nvPr/>
        </p:nvSpPr>
        <p:spPr bwMode="auto">
          <a:xfrm>
            <a:off x="5051425" y="2089150"/>
            <a:ext cx="104775" cy="111125"/>
          </a:xfrm>
          <a:custGeom>
            <a:avLst/>
            <a:gdLst>
              <a:gd name="T0" fmla="*/ 2147483646 w 66"/>
              <a:gd name="T1" fmla="*/ 2147483646 h 70"/>
              <a:gd name="T2" fmla="*/ 2147483646 w 66"/>
              <a:gd name="T3" fmla="*/ 2147483646 h 70"/>
              <a:gd name="T4" fmla="*/ 2147483646 w 66"/>
              <a:gd name="T5" fmla="*/ 2147483646 h 70"/>
              <a:gd name="T6" fmla="*/ 2147483646 w 66"/>
              <a:gd name="T7" fmla="*/ 2147483646 h 70"/>
              <a:gd name="T8" fmla="*/ 2147483646 w 66"/>
              <a:gd name="T9" fmla="*/ 2147483646 h 70"/>
              <a:gd name="T10" fmla="*/ 2147483646 w 66"/>
              <a:gd name="T11" fmla="*/ 2147483646 h 70"/>
              <a:gd name="T12" fmla="*/ 2147483646 w 66"/>
              <a:gd name="T13" fmla="*/ 2147483646 h 70"/>
              <a:gd name="T14" fmla="*/ 2147483646 w 66"/>
              <a:gd name="T15" fmla="*/ 2147483646 h 70"/>
              <a:gd name="T16" fmla="*/ 2147483646 w 66"/>
              <a:gd name="T17" fmla="*/ 2147483646 h 70"/>
              <a:gd name="T18" fmla="*/ 2147483646 w 66"/>
              <a:gd name="T19" fmla="*/ 2147483646 h 70"/>
              <a:gd name="T20" fmla="*/ 2147483646 w 66"/>
              <a:gd name="T21" fmla="*/ 2147483646 h 70"/>
              <a:gd name="T22" fmla="*/ 2147483646 w 66"/>
              <a:gd name="T23" fmla="*/ 2147483646 h 70"/>
              <a:gd name="T24" fmla="*/ 0 w 66"/>
              <a:gd name="T25" fmla="*/ 2147483646 h 70"/>
              <a:gd name="T26" fmla="*/ 2147483646 w 66"/>
              <a:gd name="T27" fmla="*/ 2147483646 h 70"/>
              <a:gd name="T28" fmla="*/ 2147483646 w 66"/>
              <a:gd name="T29" fmla="*/ 0 h 70"/>
              <a:gd name="T30" fmla="*/ 2147483646 w 66"/>
              <a:gd name="T31" fmla="*/ 2147483646 h 70"/>
              <a:gd name="T32" fmla="*/ 2147483646 w 66"/>
              <a:gd name="T33" fmla="*/ 2147483646 h 70"/>
              <a:gd name="T34" fmla="*/ 2147483646 w 66"/>
              <a:gd name="T35" fmla="*/ 2147483646 h 70"/>
              <a:gd name="T36" fmla="*/ 2147483646 w 66"/>
              <a:gd name="T37" fmla="*/ 2147483646 h 70"/>
              <a:gd name="T38" fmla="*/ 2147483646 w 66"/>
              <a:gd name="T39" fmla="*/ 0 h 70"/>
              <a:gd name="T40" fmla="*/ 2147483646 w 66"/>
              <a:gd name="T41" fmla="*/ 2147483646 h 70"/>
              <a:gd name="T42" fmla="*/ 2147483646 w 66"/>
              <a:gd name="T43" fmla="*/ 2147483646 h 70"/>
              <a:gd name="T44" fmla="*/ 2147483646 w 66"/>
              <a:gd name="T45" fmla="*/ 2147483646 h 70"/>
              <a:gd name="T46" fmla="*/ 2147483646 w 66"/>
              <a:gd name="T47" fmla="*/ 2147483646 h 70"/>
              <a:gd name="T48" fmla="*/ 2147483646 w 66"/>
              <a:gd name="T49" fmla="*/ 2147483646 h 70"/>
              <a:gd name="T50" fmla="*/ 2147483646 w 66"/>
              <a:gd name="T51" fmla="*/ 2147483646 h 70"/>
              <a:gd name="T52" fmla="*/ 2147483646 w 66"/>
              <a:gd name="T53" fmla="*/ 2147483646 h 70"/>
              <a:gd name="T54" fmla="*/ 2147483646 w 66"/>
              <a:gd name="T55" fmla="*/ 2147483646 h 70"/>
              <a:gd name="T56" fmla="*/ 2147483646 w 66"/>
              <a:gd name="T57" fmla="*/ 2147483646 h 70"/>
              <a:gd name="T58" fmla="*/ 2147483646 w 66"/>
              <a:gd name="T59" fmla="*/ 2147483646 h 70"/>
              <a:gd name="T60" fmla="*/ 2147483646 w 66"/>
              <a:gd name="T61" fmla="*/ 2147483646 h 70"/>
              <a:gd name="T62" fmla="*/ 2147483646 w 66"/>
              <a:gd name="T63" fmla="*/ 2147483646 h 70"/>
              <a:gd name="T64" fmla="*/ 2147483646 w 66"/>
              <a:gd name="T65" fmla="*/ 2147483646 h 70"/>
              <a:gd name="T66" fmla="*/ 2147483646 w 66"/>
              <a:gd name="T67" fmla="*/ 2147483646 h 70"/>
              <a:gd name="T68" fmla="*/ 2147483646 w 66"/>
              <a:gd name="T69" fmla="*/ 2147483646 h 70"/>
              <a:gd name="T70" fmla="*/ 2147483646 w 66"/>
              <a:gd name="T71" fmla="*/ 2147483646 h 70"/>
              <a:gd name="T72" fmla="*/ 2147483646 w 66"/>
              <a:gd name="T73" fmla="*/ 2147483646 h 70"/>
              <a:gd name="T74" fmla="*/ 2147483646 w 66"/>
              <a:gd name="T75" fmla="*/ 2147483646 h 70"/>
              <a:gd name="T76" fmla="*/ 2147483646 w 66"/>
              <a:gd name="T77" fmla="*/ 2147483646 h 70"/>
              <a:gd name="T78" fmla="*/ 2147483646 w 66"/>
              <a:gd name="T79" fmla="*/ 2147483646 h 70"/>
              <a:gd name="T80" fmla="*/ 2147483646 w 66"/>
              <a:gd name="T81" fmla="*/ 2147483646 h 70"/>
              <a:gd name="T82" fmla="*/ 2147483646 w 66"/>
              <a:gd name="T83" fmla="*/ 2147483646 h 70"/>
              <a:gd name="T84" fmla="*/ 2147483646 w 66"/>
              <a:gd name="T85" fmla="*/ 2147483646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70"/>
              <a:gd name="T131" fmla="*/ 66 w 66"/>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70">
                <a:moveTo>
                  <a:pt x="18" y="64"/>
                </a:moveTo>
                <a:lnTo>
                  <a:pt x="20" y="64"/>
                </a:lnTo>
                <a:lnTo>
                  <a:pt x="24" y="64"/>
                </a:lnTo>
                <a:lnTo>
                  <a:pt x="26" y="62"/>
                </a:lnTo>
                <a:lnTo>
                  <a:pt x="28" y="56"/>
                </a:lnTo>
                <a:lnTo>
                  <a:pt x="28" y="36"/>
                </a:lnTo>
                <a:lnTo>
                  <a:pt x="28" y="10"/>
                </a:lnTo>
                <a:lnTo>
                  <a:pt x="20" y="10"/>
                </a:lnTo>
                <a:lnTo>
                  <a:pt x="12" y="10"/>
                </a:lnTo>
                <a:lnTo>
                  <a:pt x="8" y="12"/>
                </a:lnTo>
                <a:lnTo>
                  <a:pt x="6" y="14"/>
                </a:lnTo>
                <a:lnTo>
                  <a:pt x="6" y="20"/>
                </a:lnTo>
                <a:lnTo>
                  <a:pt x="0" y="18"/>
                </a:lnTo>
                <a:lnTo>
                  <a:pt x="2" y="10"/>
                </a:lnTo>
                <a:lnTo>
                  <a:pt x="4" y="0"/>
                </a:lnTo>
                <a:lnTo>
                  <a:pt x="10" y="2"/>
                </a:lnTo>
                <a:lnTo>
                  <a:pt x="30" y="2"/>
                </a:lnTo>
                <a:lnTo>
                  <a:pt x="48" y="2"/>
                </a:lnTo>
                <a:lnTo>
                  <a:pt x="60" y="2"/>
                </a:lnTo>
                <a:lnTo>
                  <a:pt x="64" y="0"/>
                </a:lnTo>
                <a:lnTo>
                  <a:pt x="64" y="2"/>
                </a:lnTo>
                <a:lnTo>
                  <a:pt x="66" y="10"/>
                </a:lnTo>
                <a:lnTo>
                  <a:pt x="66" y="18"/>
                </a:lnTo>
                <a:lnTo>
                  <a:pt x="62" y="20"/>
                </a:lnTo>
                <a:lnTo>
                  <a:pt x="60" y="14"/>
                </a:lnTo>
                <a:lnTo>
                  <a:pt x="58" y="12"/>
                </a:lnTo>
                <a:lnTo>
                  <a:pt x="54" y="10"/>
                </a:lnTo>
                <a:lnTo>
                  <a:pt x="48" y="10"/>
                </a:lnTo>
                <a:lnTo>
                  <a:pt x="40" y="10"/>
                </a:lnTo>
                <a:lnTo>
                  <a:pt x="40" y="24"/>
                </a:lnTo>
                <a:lnTo>
                  <a:pt x="40" y="42"/>
                </a:lnTo>
                <a:lnTo>
                  <a:pt x="40" y="50"/>
                </a:lnTo>
                <a:lnTo>
                  <a:pt x="40" y="58"/>
                </a:lnTo>
                <a:lnTo>
                  <a:pt x="42" y="62"/>
                </a:lnTo>
                <a:lnTo>
                  <a:pt x="44" y="64"/>
                </a:lnTo>
                <a:lnTo>
                  <a:pt x="48" y="64"/>
                </a:lnTo>
                <a:lnTo>
                  <a:pt x="50" y="64"/>
                </a:lnTo>
                <a:lnTo>
                  <a:pt x="50" y="70"/>
                </a:lnTo>
                <a:lnTo>
                  <a:pt x="46" y="68"/>
                </a:lnTo>
                <a:lnTo>
                  <a:pt x="34" y="68"/>
                </a:lnTo>
                <a:lnTo>
                  <a:pt x="26" y="68"/>
                </a:lnTo>
                <a:lnTo>
                  <a:pt x="18" y="70"/>
                </a:lnTo>
                <a:lnTo>
                  <a:pt x="18" y="64"/>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8" name="Freeform 24"/>
          <p:cNvSpPr>
            <a:spLocks/>
          </p:cNvSpPr>
          <p:nvPr/>
        </p:nvSpPr>
        <p:spPr bwMode="auto">
          <a:xfrm>
            <a:off x="5207000" y="2082800"/>
            <a:ext cx="92075" cy="114300"/>
          </a:xfrm>
          <a:custGeom>
            <a:avLst/>
            <a:gdLst>
              <a:gd name="T0" fmla="*/ 2147483646 w 58"/>
              <a:gd name="T1" fmla="*/ 0 h 72"/>
              <a:gd name="T2" fmla="*/ 2147483646 w 58"/>
              <a:gd name="T3" fmla="*/ 2147483646 h 72"/>
              <a:gd name="T4" fmla="*/ 2147483646 w 58"/>
              <a:gd name="T5" fmla="*/ 2147483646 h 72"/>
              <a:gd name="T6" fmla="*/ 2147483646 w 58"/>
              <a:gd name="T7" fmla="*/ 2147483646 h 72"/>
              <a:gd name="T8" fmla="*/ 2147483646 w 58"/>
              <a:gd name="T9" fmla="*/ 2147483646 h 72"/>
              <a:gd name="T10" fmla="*/ 2147483646 w 58"/>
              <a:gd name="T11" fmla="*/ 2147483646 h 72"/>
              <a:gd name="T12" fmla="*/ 2147483646 w 58"/>
              <a:gd name="T13" fmla="*/ 2147483646 h 72"/>
              <a:gd name="T14" fmla="*/ 2147483646 w 58"/>
              <a:gd name="T15" fmla="*/ 2147483646 h 72"/>
              <a:gd name="T16" fmla="*/ 2147483646 w 58"/>
              <a:gd name="T17" fmla="*/ 2147483646 h 72"/>
              <a:gd name="T18" fmla="*/ 2147483646 w 58"/>
              <a:gd name="T19" fmla="*/ 2147483646 h 72"/>
              <a:gd name="T20" fmla="*/ 2147483646 w 58"/>
              <a:gd name="T21" fmla="*/ 2147483646 h 72"/>
              <a:gd name="T22" fmla="*/ 2147483646 w 58"/>
              <a:gd name="T23" fmla="*/ 2147483646 h 72"/>
              <a:gd name="T24" fmla="*/ 2147483646 w 58"/>
              <a:gd name="T25" fmla="*/ 2147483646 h 72"/>
              <a:gd name="T26" fmla="*/ 2147483646 w 58"/>
              <a:gd name="T27" fmla="*/ 2147483646 h 72"/>
              <a:gd name="T28" fmla="*/ 2147483646 w 58"/>
              <a:gd name="T29" fmla="*/ 2147483646 h 72"/>
              <a:gd name="T30" fmla="*/ 2147483646 w 58"/>
              <a:gd name="T31" fmla="*/ 2147483646 h 72"/>
              <a:gd name="T32" fmla="*/ 0 w 58"/>
              <a:gd name="T33" fmla="*/ 2147483646 h 72"/>
              <a:gd name="T34" fmla="*/ 2147483646 w 58"/>
              <a:gd name="T35" fmla="*/ 2147483646 h 72"/>
              <a:gd name="T36" fmla="*/ 2147483646 w 58"/>
              <a:gd name="T37" fmla="*/ 2147483646 h 72"/>
              <a:gd name="T38" fmla="*/ 2147483646 w 58"/>
              <a:gd name="T39" fmla="*/ 2147483646 h 72"/>
              <a:gd name="T40" fmla="*/ 2147483646 w 58"/>
              <a:gd name="T41" fmla="*/ 2147483646 h 72"/>
              <a:gd name="T42" fmla="*/ 2147483646 w 58"/>
              <a:gd name="T43" fmla="*/ 2147483646 h 72"/>
              <a:gd name="T44" fmla="*/ 2147483646 w 58"/>
              <a:gd name="T45" fmla="*/ 2147483646 h 72"/>
              <a:gd name="T46" fmla="*/ 2147483646 w 58"/>
              <a:gd name="T47" fmla="*/ 2147483646 h 72"/>
              <a:gd name="T48" fmla="*/ 2147483646 w 58"/>
              <a:gd name="T49" fmla="*/ 0 h 72"/>
              <a:gd name="T50" fmla="*/ 2147483646 w 58"/>
              <a:gd name="T51" fmla="*/ 2147483646 h 72"/>
              <a:gd name="T52" fmla="*/ 2147483646 w 58"/>
              <a:gd name="T53" fmla="*/ 2147483646 h 72"/>
              <a:gd name="T54" fmla="*/ 2147483646 w 58"/>
              <a:gd name="T55" fmla="*/ 2147483646 h 72"/>
              <a:gd name="T56" fmla="*/ 2147483646 w 58"/>
              <a:gd name="T57" fmla="*/ 2147483646 h 72"/>
              <a:gd name="T58" fmla="*/ 2147483646 w 58"/>
              <a:gd name="T59" fmla="*/ 2147483646 h 72"/>
              <a:gd name="T60" fmla="*/ 2147483646 w 58"/>
              <a:gd name="T61" fmla="*/ 2147483646 h 72"/>
              <a:gd name="T62" fmla="*/ 2147483646 w 58"/>
              <a:gd name="T63" fmla="*/ 2147483646 h 72"/>
              <a:gd name="T64" fmla="*/ 2147483646 w 58"/>
              <a:gd name="T65" fmla="*/ 2147483646 h 72"/>
              <a:gd name="T66" fmla="*/ 2147483646 w 58"/>
              <a:gd name="T67" fmla="*/ 2147483646 h 72"/>
              <a:gd name="T68" fmla="*/ 2147483646 w 58"/>
              <a:gd name="T69" fmla="*/ 2147483646 h 72"/>
              <a:gd name="T70" fmla="*/ 2147483646 w 58"/>
              <a:gd name="T71" fmla="*/ 2147483646 h 72"/>
              <a:gd name="T72" fmla="*/ 2147483646 w 58"/>
              <a:gd name="T73" fmla="*/ 2147483646 h 72"/>
              <a:gd name="T74" fmla="*/ 2147483646 w 58"/>
              <a:gd name="T75" fmla="*/ 2147483646 h 72"/>
              <a:gd name="T76" fmla="*/ 2147483646 w 58"/>
              <a:gd name="T77" fmla="*/ 2147483646 h 72"/>
              <a:gd name="T78" fmla="*/ 2147483646 w 58"/>
              <a:gd name="T79" fmla="*/ 2147483646 h 72"/>
              <a:gd name="T80" fmla="*/ 2147483646 w 58"/>
              <a:gd name="T81" fmla="*/ 2147483646 h 72"/>
              <a:gd name="T82" fmla="*/ 2147483646 w 58"/>
              <a:gd name="T83" fmla="*/ 2147483646 h 72"/>
              <a:gd name="T84" fmla="*/ 2147483646 w 58"/>
              <a:gd name="T85" fmla="*/ 2147483646 h 72"/>
              <a:gd name="T86" fmla="*/ 2147483646 w 58"/>
              <a:gd name="T87" fmla="*/ 2147483646 h 72"/>
              <a:gd name="T88" fmla="*/ 2147483646 w 58"/>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72"/>
              <a:gd name="T137" fmla="*/ 58 w 58"/>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72">
                <a:moveTo>
                  <a:pt x="36" y="0"/>
                </a:moveTo>
                <a:lnTo>
                  <a:pt x="46" y="2"/>
                </a:lnTo>
                <a:lnTo>
                  <a:pt x="52" y="6"/>
                </a:lnTo>
                <a:lnTo>
                  <a:pt x="56" y="14"/>
                </a:lnTo>
                <a:lnTo>
                  <a:pt x="58" y="26"/>
                </a:lnTo>
                <a:lnTo>
                  <a:pt x="56" y="34"/>
                </a:lnTo>
                <a:lnTo>
                  <a:pt x="54" y="42"/>
                </a:lnTo>
                <a:lnTo>
                  <a:pt x="52" y="50"/>
                </a:lnTo>
                <a:lnTo>
                  <a:pt x="48" y="56"/>
                </a:lnTo>
                <a:lnTo>
                  <a:pt x="42" y="62"/>
                </a:lnTo>
                <a:lnTo>
                  <a:pt x="36" y="68"/>
                </a:lnTo>
                <a:lnTo>
                  <a:pt x="28" y="70"/>
                </a:lnTo>
                <a:lnTo>
                  <a:pt x="22" y="72"/>
                </a:lnTo>
                <a:lnTo>
                  <a:pt x="14" y="70"/>
                </a:lnTo>
                <a:lnTo>
                  <a:pt x="6" y="64"/>
                </a:lnTo>
                <a:lnTo>
                  <a:pt x="2" y="56"/>
                </a:lnTo>
                <a:lnTo>
                  <a:pt x="0" y="46"/>
                </a:lnTo>
                <a:lnTo>
                  <a:pt x="2" y="38"/>
                </a:lnTo>
                <a:lnTo>
                  <a:pt x="4" y="28"/>
                </a:lnTo>
                <a:lnTo>
                  <a:pt x="6" y="22"/>
                </a:lnTo>
                <a:lnTo>
                  <a:pt x="12" y="14"/>
                </a:lnTo>
                <a:lnTo>
                  <a:pt x="16" y="8"/>
                </a:lnTo>
                <a:lnTo>
                  <a:pt x="24" y="4"/>
                </a:lnTo>
                <a:lnTo>
                  <a:pt x="30" y="2"/>
                </a:lnTo>
                <a:lnTo>
                  <a:pt x="36" y="0"/>
                </a:lnTo>
                <a:lnTo>
                  <a:pt x="34" y="8"/>
                </a:lnTo>
                <a:lnTo>
                  <a:pt x="30" y="8"/>
                </a:lnTo>
                <a:lnTo>
                  <a:pt x="26" y="10"/>
                </a:lnTo>
                <a:lnTo>
                  <a:pt x="18" y="18"/>
                </a:lnTo>
                <a:lnTo>
                  <a:pt x="14" y="30"/>
                </a:lnTo>
                <a:lnTo>
                  <a:pt x="12" y="46"/>
                </a:lnTo>
                <a:lnTo>
                  <a:pt x="14" y="54"/>
                </a:lnTo>
                <a:lnTo>
                  <a:pt x="16" y="60"/>
                </a:lnTo>
                <a:lnTo>
                  <a:pt x="20" y="64"/>
                </a:lnTo>
                <a:lnTo>
                  <a:pt x="24" y="64"/>
                </a:lnTo>
                <a:lnTo>
                  <a:pt x="28" y="64"/>
                </a:lnTo>
                <a:lnTo>
                  <a:pt x="32" y="62"/>
                </a:lnTo>
                <a:lnTo>
                  <a:pt x="40" y="54"/>
                </a:lnTo>
                <a:lnTo>
                  <a:pt x="44" y="40"/>
                </a:lnTo>
                <a:lnTo>
                  <a:pt x="46" y="26"/>
                </a:lnTo>
                <a:lnTo>
                  <a:pt x="44" y="18"/>
                </a:lnTo>
                <a:lnTo>
                  <a:pt x="42" y="12"/>
                </a:lnTo>
                <a:lnTo>
                  <a:pt x="38" y="8"/>
                </a:lnTo>
                <a:lnTo>
                  <a:pt x="34" y="8"/>
                </a:lnTo>
                <a:lnTo>
                  <a:pt x="36"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49" name="Freeform 25"/>
          <p:cNvSpPr>
            <a:spLocks/>
          </p:cNvSpPr>
          <p:nvPr/>
        </p:nvSpPr>
        <p:spPr bwMode="auto">
          <a:xfrm>
            <a:off x="5432425" y="2066925"/>
            <a:ext cx="95250" cy="133350"/>
          </a:xfrm>
          <a:custGeom>
            <a:avLst/>
            <a:gdLst>
              <a:gd name="T0" fmla="*/ 2147483646 w 60"/>
              <a:gd name="T1" fmla="*/ 2147483646 h 84"/>
              <a:gd name="T2" fmla="*/ 2147483646 w 60"/>
              <a:gd name="T3" fmla="*/ 2147483646 h 84"/>
              <a:gd name="T4" fmla="*/ 2147483646 w 60"/>
              <a:gd name="T5" fmla="*/ 2147483646 h 84"/>
              <a:gd name="T6" fmla="*/ 2147483646 w 60"/>
              <a:gd name="T7" fmla="*/ 2147483646 h 84"/>
              <a:gd name="T8" fmla="*/ 2147483646 w 60"/>
              <a:gd name="T9" fmla="*/ 2147483646 h 84"/>
              <a:gd name="T10" fmla="*/ 2147483646 w 60"/>
              <a:gd name="T11" fmla="*/ 2147483646 h 84"/>
              <a:gd name="T12" fmla="*/ 2147483646 w 60"/>
              <a:gd name="T13" fmla="*/ 2147483646 h 84"/>
              <a:gd name="T14" fmla="*/ 2147483646 w 60"/>
              <a:gd name="T15" fmla="*/ 2147483646 h 84"/>
              <a:gd name="T16" fmla="*/ 2147483646 w 60"/>
              <a:gd name="T17" fmla="*/ 2147483646 h 84"/>
              <a:gd name="T18" fmla="*/ 2147483646 w 60"/>
              <a:gd name="T19" fmla="*/ 2147483646 h 84"/>
              <a:gd name="T20" fmla="*/ 2147483646 w 60"/>
              <a:gd name="T21" fmla="*/ 2147483646 h 84"/>
              <a:gd name="T22" fmla="*/ 2147483646 w 60"/>
              <a:gd name="T23" fmla="*/ 2147483646 h 84"/>
              <a:gd name="T24" fmla="*/ 2147483646 w 60"/>
              <a:gd name="T25" fmla="*/ 2147483646 h 84"/>
              <a:gd name="T26" fmla="*/ 2147483646 w 60"/>
              <a:gd name="T27" fmla="*/ 2147483646 h 84"/>
              <a:gd name="T28" fmla="*/ 2147483646 w 60"/>
              <a:gd name="T29" fmla="*/ 2147483646 h 84"/>
              <a:gd name="T30" fmla="*/ 2147483646 w 60"/>
              <a:gd name="T31" fmla="*/ 2147483646 h 84"/>
              <a:gd name="T32" fmla="*/ 2147483646 w 60"/>
              <a:gd name="T33" fmla="*/ 2147483646 h 84"/>
              <a:gd name="T34" fmla="*/ 2147483646 w 60"/>
              <a:gd name="T35" fmla="*/ 2147483646 h 84"/>
              <a:gd name="T36" fmla="*/ 2147483646 w 60"/>
              <a:gd name="T37" fmla="*/ 2147483646 h 84"/>
              <a:gd name="T38" fmla="*/ 2147483646 w 60"/>
              <a:gd name="T39" fmla="*/ 2147483646 h 84"/>
              <a:gd name="T40" fmla="*/ 2147483646 w 60"/>
              <a:gd name="T41" fmla="*/ 2147483646 h 84"/>
              <a:gd name="T42" fmla="*/ 2147483646 w 60"/>
              <a:gd name="T43" fmla="*/ 2147483646 h 84"/>
              <a:gd name="T44" fmla="*/ 2147483646 w 60"/>
              <a:gd name="T45" fmla="*/ 2147483646 h 84"/>
              <a:gd name="T46" fmla="*/ 2147483646 w 60"/>
              <a:gd name="T47" fmla="*/ 2147483646 h 84"/>
              <a:gd name="T48" fmla="*/ 2147483646 w 60"/>
              <a:gd name="T49" fmla="*/ 2147483646 h 84"/>
              <a:gd name="T50" fmla="*/ 2147483646 w 60"/>
              <a:gd name="T51" fmla="*/ 2147483646 h 84"/>
              <a:gd name="T52" fmla="*/ 2147483646 w 60"/>
              <a:gd name="T53" fmla="*/ 2147483646 h 84"/>
              <a:gd name="T54" fmla="*/ 2147483646 w 60"/>
              <a:gd name="T55" fmla="*/ 2147483646 h 84"/>
              <a:gd name="T56" fmla="*/ 2147483646 w 60"/>
              <a:gd name="T57" fmla="*/ 2147483646 h 84"/>
              <a:gd name="T58" fmla="*/ 2147483646 w 60"/>
              <a:gd name="T59" fmla="*/ 2147483646 h 84"/>
              <a:gd name="T60" fmla="*/ 2147483646 w 60"/>
              <a:gd name="T61" fmla="*/ 2147483646 h 84"/>
              <a:gd name="T62" fmla="*/ 0 w 60"/>
              <a:gd name="T63" fmla="*/ 2147483646 h 84"/>
              <a:gd name="T64" fmla="*/ 2147483646 w 60"/>
              <a:gd name="T65" fmla="*/ 2147483646 h 84"/>
              <a:gd name="T66" fmla="*/ 2147483646 w 60"/>
              <a:gd name="T67" fmla="*/ 2147483646 h 84"/>
              <a:gd name="T68" fmla="*/ 2147483646 w 60"/>
              <a:gd name="T69" fmla="*/ 2147483646 h 84"/>
              <a:gd name="T70" fmla="*/ 2147483646 w 60"/>
              <a:gd name="T71" fmla="*/ 2147483646 h 84"/>
              <a:gd name="T72" fmla="*/ 2147483646 w 60"/>
              <a:gd name="T73" fmla="*/ 2147483646 h 84"/>
              <a:gd name="T74" fmla="*/ 2147483646 w 60"/>
              <a:gd name="T75" fmla="*/ 2147483646 h 84"/>
              <a:gd name="T76" fmla="*/ 2147483646 w 60"/>
              <a:gd name="T77" fmla="*/ 2147483646 h 84"/>
              <a:gd name="T78" fmla="*/ 2147483646 w 60"/>
              <a:gd name="T79" fmla="*/ 2147483646 h 84"/>
              <a:gd name="T80" fmla="*/ 2147483646 w 60"/>
              <a:gd name="T81" fmla="*/ 2147483646 h 84"/>
              <a:gd name="T82" fmla="*/ 2147483646 w 60"/>
              <a:gd name="T83" fmla="*/ 2147483646 h 84"/>
              <a:gd name="T84" fmla="*/ 2147483646 w 60"/>
              <a:gd name="T85" fmla="*/ 2147483646 h 84"/>
              <a:gd name="T86" fmla="*/ 2147483646 w 60"/>
              <a:gd name="T87" fmla="*/ 2147483646 h 84"/>
              <a:gd name="T88" fmla="*/ 2147483646 w 60"/>
              <a:gd name="T89" fmla="*/ 2147483646 h 84"/>
              <a:gd name="T90" fmla="*/ 2147483646 w 60"/>
              <a:gd name="T91" fmla="*/ 2147483646 h 84"/>
              <a:gd name="T92" fmla="*/ 2147483646 w 60"/>
              <a:gd name="T93" fmla="*/ 2147483646 h 84"/>
              <a:gd name="T94" fmla="*/ 2147483646 w 60"/>
              <a:gd name="T95" fmla="*/ 2147483646 h 84"/>
              <a:gd name="T96" fmla="*/ 2147483646 w 60"/>
              <a:gd name="T97" fmla="*/ 2147483646 h 84"/>
              <a:gd name="T98" fmla="*/ 2147483646 w 60"/>
              <a:gd name="T99" fmla="*/ 2147483646 h 84"/>
              <a:gd name="T100" fmla="*/ 2147483646 w 60"/>
              <a:gd name="T101" fmla="*/ 2147483646 h 84"/>
              <a:gd name="T102" fmla="*/ 2147483646 w 60"/>
              <a:gd name="T103" fmla="*/ 2147483646 h 84"/>
              <a:gd name="T104" fmla="*/ 2147483646 w 60"/>
              <a:gd name="T105" fmla="*/ 2147483646 h 84"/>
              <a:gd name="T106" fmla="*/ 2147483646 w 60"/>
              <a:gd name="T107" fmla="*/ 0 h 84"/>
              <a:gd name="T108" fmla="*/ 2147483646 w 60"/>
              <a:gd name="T109" fmla="*/ 0 h 84"/>
              <a:gd name="T110" fmla="*/ 2147483646 w 60"/>
              <a:gd name="T111" fmla="*/ 2147483646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84"/>
              <a:gd name="T170" fmla="*/ 60 w 60"/>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84">
                <a:moveTo>
                  <a:pt x="56" y="4"/>
                </a:moveTo>
                <a:lnTo>
                  <a:pt x="56" y="14"/>
                </a:lnTo>
                <a:lnTo>
                  <a:pt x="58" y="22"/>
                </a:lnTo>
                <a:lnTo>
                  <a:pt x="52" y="24"/>
                </a:lnTo>
                <a:lnTo>
                  <a:pt x="50" y="16"/>
                </a:lnTo>
                <a:lnTo>
                  <a:pt x="46" y="12"/>
                </a:lnTo>
                <a:lnTo>
                  <a:pt x="40" y="10"/>
                </a:lnTo>
                <a:lnTo>
                  <a:pt x="34" y="8"/>
                </a:lnTo>
                <a:lnTo>
                  <a:pt x="28" y="10"/>
                </a:lnTo>
                <a:lnTo>
                  <a:pt x="22" y="12"/>
                </a:lnTo>
                <a:lnTo>
                  <a:pt x="18" y="14"/>
                </a:lnTo>
                <a:lnTo>
                  <a:pt x="18" y="20"/>
                </a:lnTo>
                <a:lnTo>
                  <a:pt x="20" y="26"/>
                </a:lnTo>
                <a:lnTo>
                  <a:pt x="24" y="30"/>
                </a:lnTo>
                <a:lnTo>
                  <a:pt x="34" y="34"/>
                </a:lnTo>
                <a:lnTo>
                  <a:pt x="44" y="38"/>
                </a:lnTo>
                <a:lnTo>
                  <a:pt x="52" y="40"/>
                </a:lnTo>
                <a:lnTo>
                  <a:pt x="56" y="46"/>
                </a:lnTo>
                <a:lnTo>
                  <a:pt x="58" y="50"/>
                </a:lnTo>
                <a:lnTo>
                  <a:pt x="60" y="58"/>
                </a:lnTo>
                <a:lnTo>
                  <a:pt x="60" y="64"/>
                </a:lnTo>
                <a:lnTo>
                  <a:pt x="58" y="68"/>
                </a:lnTo>
                <a:lnTo>
                  <a:pt x="54" y="74"/>
                </a:lnTo>
                <a:lnTo>
                  <a:pt x="50" y="78"/>
                </a:lnTo>
                <a:lnTo>
                  <a:pt x="46" y="80"/>
                </a:lnTo>
                <a:lnTo>
                  <a:pt x="40" y="82"/>
                </a:lnTo>
                <a:lnTo>
                  <a:pt x="24" y="84"/>
                </a:lnTo>
                <a:lnTo>
                  <a:pt x="14" y="84"/>
                </a:lnTo>
                <a:lnTo>
                  <a:pt x="2" y="80"/>
                </a:lnTo>
                <a:lnTo>
                  <a:pt x="2" y="78"/>
                </a:lnTo>
                <a:lnTo>
                  <a:pt x="2" y="68"/>
                </a:lnTo>
                <a:lnTo>
                  <a:pt x="0" y="58"/>
                </a:lnTo>
                <a:lnTo>
                  <a:pt x="6" y="58"/>
                </a:lnTo>
                <a:lnTo>
                  <a:pt x="10" y="66"/>
                </a:lnTo>
                <a:lnTo>
                  <a:pt x="14" y="72"/>
                </a:lnTo>
                <a:lnTo>
                  <a:pt x="20" y="76"/>
                </a:lnTo>
                <a:lnTo>
                  <a:pt x="28" y="76"/>
                </a:lnTo>
                <a:lnTo>
                  <a:pt x="36" y="76"/>
                </a:lnTo>
                <a:lnTo>
                  <a:pt x="40" y="72"/>
                </a:lnTo>
                <a:lnTo>
                  <a:pt x="44" y="68"/>
                </a:lnTo>
                <a:lnTo>
                  <a:pt x="46" y="64"/>
                </a:lnTo>
                <a:lnTo>
                  <a:pt x="44" y="60"/>
                </a:lnTo>
                <a:lnTo>
                  <a:pt x="42" y="56"/>
                </a:lnTo>
                <a:lnTo>
                  <a:pt x="36" y="52"/>
                </a:lnTo>
                <a:lnTo>
                  <a:pt x="30" y="50"/>
                </a:lnTo>
                <a:lnTo>
                  <a:pt x="24" y="48"/>
                </a:lnTo>
                <a:lnTo>
                  <a:pt x="14" y="44"/>
                </a:lnTo>
                <a:lnTo>
                  <a:pt x="8" y="38"/>
                </a:lnTo>
                <a:lnTo>
                  <a:pt x="4" y="32"/>
                </a:lnTo>
                <a:lnTo>
                  <a:pt x="4" y="24"/>
                </a:lnTo>
                <a:lnTo>
                  <a:pt x="6" y="14"/>
                </a:lnTo>
                <a:lnTo>
                  <a:pt x="12" y="6"/>
                </a:lnTo>
                <a:lnTo>
                  <a:pt x="22" y="2"/>
                </a:lnTo>
                <a:lnTo>
                  <a:pt x="34" y="0"/>
                </a:lnTo>
                <a:lnTo>
                  <a:pt x="44" y="0"/>
                </a:lnTo>
                <a:lnTo>
                  <a:pt x="56" y="4"/>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50" name="Freeform 26"/>
          <p:cNvSpPr>
            <a:spLocks/>
          </p:cNvSpPr>
          <p:nvPr/>
        </p:nvSpPr>
        <p:spPr bwMode="auto">
          <a:xfrm>
            <a:off x="5534025" y="2089150"/>
            <a:ext cx="104775" cy="111125"/>
          </a:xfrm>
          <a:custGeom>
            <a:avLst/>
            <a:gdLst>
              <a:gd name="T0" fmla="*/ 2147483646 w 66"/>
              <a:gd name="T1" fmla="*/ 2147483646 h 70"/>
              <a:gd name="T2" fmla="*/ 2147483646 w 66"/>
              <a:gd name="T3" fmla="*/ 2147483646 h 70"/>
              <a:gd name="T4" fmla="*/ 2147483646 w 66"/>
              <a:gd name="T5" fmla="*/ 2147483646 h 70"/>
              <a:gd name="T6" fmla="*/ 2147483646 w 66"/>
              <a:gd name="T7" fmla="*/ 2147483646 h 70"/>
              <a:gd name="T8" fmla="*/ 2147483646 w 66"/>
              <a:gd name="T9" fmla="*/ 2147483646 h 70"/>
              <a:gd name="T10" fmla="*/ 2147483646 w 66"/>
              <a:gd name="T11" fmla="*/ 2147483646 h 70"/>
              <a:gd name="T12" fmla="*/ 2147483646 w 66"/>
              <a:gd name="T13" fmla="*/ 2147483646 h 70"/>
              <a:gd name="T14" fmla="*/ 2147483646 w 66"/>
              <a:gd name="T15" fmla="*/ 2147483646 h 70"/>
              <a:gd name="T16" fmla="*/ 2147483646 w 66"/>
              <a:gd name="T17" fmla="*/ 2147483646 h 70"/>
              <a:gd name="T18" fmla="*/ 2147483646 w 66"/>
              <a:gd name="T19" fmla="*/ 2147483646 h 70"/>
              <a:gd name="T20" fmla="*/ 2147483646 w 66"/>
              <a:gd name="T21" fmla="*/ 2147483646 h 70"/>
              <a:gd name="T22" fmla="*/ 2147483646 w 66"/>
              <a:gd name="T23" fmla="*/ 2147483646 h 70"/>
              <a:gd name="T24" fmla="*/ 0 w 66"/>
              <a:gd name="T25" fmla="*/ 2147483646 h 70"/>
              <a:gd name="T26" fmla="*/ 2147483646 w 66"/>
              <a:gd name="T27" fmla="*/ 2147483646 h 70"/>
              <a:gd name="T28" fmla="*/ 2147483646 w 66"/>
              <a:gd name="T29" fmla="*/ 0 h 70"/>
              <a:gd name="T30" fmla="*/ 2147483646 w 66"/>
              <a:gd name="T31" fmla="*/ 2147483646 h 70"/>
              <a:gd name="T32" fmla="*/ 2147483646 w 66"/>
              <a:gd name="T33" fmla="*/ 2147483646 h 70"/>
              <a:gd name="T34" fmla="*/ 2147483646 w 66"/>
              <a:gd name="T35" fmla="*/ 2147483646 h 70"/>
              <a:gd name="T36" fmla="*/ 2147483646 w 66"/>
              <a:gd name="T37" fmla="*/ 2147483646 h 70"/>
              <a:gd name="T38" fmla="*/ 2147483646 w 66"/>
              <a:gd name="T39" fmla="*/ 0 h 70"/>
              <a:gd name="T40" fmla="*/ 2147483646 w 66"/>
              <a:gd name="T41" fmla="*/ 2147483646 h 70"/>
              <a:gd name="T42" fmla="*/ 2147483646 w 66"/>
              <a:gd name="T43" fmla="*/ 2147483646 h 70"/>
              <a:gd name="T44" fmla="*/ 2147483646 w 66"/>
              <a:gd name="T45" fmla="*/ 2147483646 h 70"/>
              <a:gd name="T46" fmla="*/ 2147483646 w 66"/>
              <a:gd name="T47" fmla="*/ 2147483646 h 70"/>
              <a:gd name="T48" fmla="*/ 2147483646 w 66"/>
              <a:gd name="T49" fmla="*/ 2147483646 h 70"/>
              <a:gd name="T50" fmla="*/ 2147483646 w 66"/>
              <a:gd name="T51" fmla="*/ 2147483646 h 70"/>
              <a:gd name="T52" fmla="*/ 2147483646 w 66"/>
              <a:gd name="T53" fmla="*/ 2147483646 h 70"/>
              <a:gd name="T54" fmla="*/ 2147483646 w 66"/>
              <a:gd name="T55" fmla="*/ 2147483646 h 70"/>
              <a:gd name="T56" fmla="*/ 2147483646 w 66"/>
              <a:gd name="T57" fmla="*/ 2147483646 h 70"/>
              <a:gd name="T58" fmla="*/ 2147483646 w 66"/>
              <a:gd name="T59" fmla="*/ 2147483646 h 70"/>
              <a:gd name="T60" fmla="*/ 2147483646 w 66"/>
              <a:gd name="T61" fmla="*/ 2147483646 h 70"/>
              <a:gd name="T62" fmla="*/ 2147483646 w 66"/>
              <a:gd name="T63" fmla="*/ 2147483646 h 70"/>
              <a:gd name="T64" fmla="*/ 2147483646 w 66"/>
              <a:gd name="T65" fmla="*/ 2147483646 h 70"/>
              <a:gd name="T66" fmla="*/ 2147483646 w 66"/>
              <a:gd name="T67" fmla="*/ 2147483646 h 70"/>
              <a:gd name="T68" fmla="*/ 2147483646 w 66"/>
              <a:gd name="T69" fmla="*/ 2147483646 h 70"/>
              <a:gd name="T70" fmla="*/ 2147483646 w 66"/>
              <a:gd name="T71" fmla="*/ 2147483646 h 70"/>
              <a:gd name="T72" fmla="*/ 2147483646 w 66"/>
              <a:gd name="T73" fmla="*/ 2147483646 h 70"/>
              <a:gd name="T74" fmla="*/ 2147483646 w 66"/>
              <a:gd name="T75" fmla="*/ 2147483646 h 70"/>
              <a:gd name="T76" fmla="*/ 2147483646 w 66"/>
              <a:gd name="T77" fmla="*/ 2147483646 h 70"/>
              <a:gd name="T78" fmla="*/ 2147483646 w 66"/>
              <a:gd name="T79" fmla="*/ 2147483646 h 70"/>
              <a:gd name="T80" fmla="*/ 2147483646 w 66"/>
              <a:gd name="T81" fmla="*/ 2147483646 h 70"/>
              <a:gd name="T82" fmla="*/ 2147483646 w 66"/>
              <a:gd name="T83" fmla="*/ 2147483646 h 70"/>
              <a:gd name="T84" fmla="*/ 2147483646 w 66"/>
              <a:gd name="T85" fmla="*/ 2147483646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70"/>
              <a:gd name="T131" fmla="*/ 66 w 66"/>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70">
                <a:moveTo>
                  <a:pt x="16" y="64"/>
                </a:moveTo>
                <a:lnTo>
                  <a:pt x="18" y="64"/>
                </a:lnTo>
                <a:lnTo>
                  <a:pt x="24" y="64"/>
                </a:lnTo>
                <a:lnTo>
                  <a:pt x="26" y="62"/>
                </a:lnTo>
                <a:lnTo>
                  <a:pt x="26" y="56"/>
                </a:lnTo>
                <a:lnTo>
                  <a:pt x="26" y="36"/>
                </a:lnTo>
                <a:lnTo>
                  <a:pt x="26" y="10"/>
                </a:lnTo>
                <a:lnTo>
                  <a:pt x="18" y="10"/>
                </a:lnTo>
                <a:lnTo>
                  <a:pt x="12" y="10"/>
                </a:lnTo>
                <a:lnTo>
                  <a:pt x="8" y="12"/>
                </a:lnTo>
                <a:lnTo>
                  <a:pt x="6" y="14"/>
                </a:lnTo>
                <a:lnTo>
                  <a:pt x="4" y="20"/>
                </a:lnTo>
                <a:lnTo>
                  <a:pt x="0" y="18"/>
                </a:lnTo>
                <a:lnTo>
                  <a:pt x="2" y="10"/>
                </a:lnTo>
                <a:lnTo>
                  <a:pt x="2" y="0"/>
                </a:lnTo>
                <a:lnTo>
                  <a:pt x="8" y="2"/>
                </a:lnTo>
                <a:lnTo>
                  <a:pt x="28" y="2"/>
                </a:lnTo>
                <a:lnTo>
                  <a:pt x="46" y="2"/>
                </a:lnTo>
                <a:lnTo>
                  <a:pt x="58" y="2"/>
                </a:lnTo>
                <a:lnTo>
                  <a:pt x="64" y="0"/>
                </a:lnTo>
                <a:lnTo>
                  <a:pt x="64" y="2"/>
                </a:lnTo>
                <a:lnTo>
                  <a:pt x="64" y="10"/>
                </a:lnTo>
                <a:lnTo>
                  <a:pt x="66" y="18"/>
                </a:lnTo>
                <a:lnTo>
                  <a:pt x="60" y="20"/>
                </a:lnTo>
                <a:lnTo>
                  <a:pt x="60" y="14"/>
                </a:lnTo>
                <a:lnTo>
                  <a:pt x="58" y="12"/>
                </a:lnTo>
                <a:lnTo>
                  <a:pt x="54" y="10"/>
                </a:lnTo>
                <a:lnTo>
                  <a:pt x="48" y="10"/>
                </a:lnTo>
                <a:lnTo>
                  <a:pt x="46" y="10"/>
                </a:lnTo>
                <a:lnTo>
                  <a:pt x="40" y="10"/>
                </a:lnTo>
                <a:lnTo>
                  <a:pt x="40" y="24"/>
                </a:lnTo>
                <a:lnTo>
                  <a:pt x="40" y="42"/>
                </a:lnTo>
                <a:lnTo>
                  <a:pt x="40" y="50"/>
                </a:lnTo>
                <a:lnTo>
                  <a:pt x="40" y="58"/>
                </a:lnTo>
                <a:lnTo>
                  <a:pt x="40" y="62"/>
                </a:lnTo>
                <a:lnTo>
                  <a:pt x="42" y="64"/>
                </a:lnTo>
                <a:lnTo>
                  <a:pt x="48" y="64"/>
                </a:lnTo>
                <a:lnTo>
                  <a:pt x="48" y="70"/>
                </a:lnTo>
                <a:lnTo>
                  <a:pt x="46" y="68"/>
                </a:lnTo>
                <a:lnTo>
                  <a:pt x="32" y="68"/>
                </a:lnTo>
                <a:lnTo>
                  <a:pt x="26" y="68"/>
                </a:lnTo>
                <a:lnTo>
                  <a:pt x="16" y="70"/>
                </a:lnTo>
                <a:lnTo>
                  <a:pt x="16" y="64"/>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51" name="Freeform 27"/>
          <p:cNvSpPr>
            <a:spLocks/>
          </p:cNvSpPr>
          <p:nvPr/>
        </p:nvSpPr>
        <p:spPr bwMode="auto">
          <a:xfrm>
            <a:off x="5632450" y="2092325"/>
            <a:ext cx="117475" cy="107950"/>
          </a:xfrm>
          <a:custGeom>
            <a:avLst/>
            <a:gdLst>
              <a:gd name="T0" fmla="*/ 2147483646 w 74"/>
              <a:gd name="T1" fmla="*/ 0 h 68"/>
              <a:gd name="T2" fmla="*/ 2147483646 w 74"/>
              <a:gd name="T3" fmla="*/ 0 h 68"/>
              <a:gd name="T4" fmla="*/ 2147483646 w 74"/>
              <a:gd name="T5" fmla="*/ 2147483646 h 68"/>
              <a:gd name="T6" fmla="*/ 2147483646 w 74"/>
              <a:gd name="T7" fmla="*/ 2147483646 h 68"/>
              <a:gd name="T8" fmla="*/ 2147483646 w 74"/>
              <a:gd name="T9" fmla="*/ 2147483646 h 68"/>
              <a:gd name="T10" fmla="*/ 2147483646 w 74"/>
              <a:gd name="T11" fmla="*/ 2147483646 h 68"/>
              <a:gd name="T12" fmla="*/ 2147483646 w 74"/>
              <a:gd name="T13" fmla="*/ 2147483646 h 68"/>
              <a:gd name="T14" fmla="*/ 2147483646 w 74"/>
              <a:gd name="T15" fmla="*/ 2147483646 h 68"/>
              <a:gd name="T16" fmla="*/ 2147483646 w 74"/>
              <a:gd name="T17" fmla="*/ 2147483646 h 68"/>
              <a:gd name="T18" fmla="*/ 2147483646 w 74"/>
              <a:gd name="T19" fmla="*/ 2147483646 h 68"/>
              <a:gd name="T20" fmla="*/ 2147483646 w 74"/>
              <a:gd name="T21" fmla="*/ 2147483646 h 68"/>
              <a:gd name="T22" fmla="*/ 2147483646 w 74"/>
              <a:gd name="T23" fmla="*/ 2147483646 h 68"/>
              <a:gd name="T24" fmla="*/ 2147483646 w 74"/>
              <a:gd name="T25" fmla="*/ 2147483646 h 68"/>
              <a:gd name="T26" fmla="*/ 2147483646 w 74"/>
              <a:gd name="T27" fmla="*/ 2147483646 h 68"/>
              <a:gd name="T28" fmla="*/ 2147483646 w 74"/>
              <a:gd name="T29" fmla="*/ 2147483646 h 68"/>
              <a:gd name="T30" fmla="*/ 2147483646 w 74"/>
              <a:gd name="T31" fmla="*/ 2147483646 h 68"/>
              <a:gd name="T32" fmla="*/ 2147483646 w 74"/>
              <a:gd name="T33" fmla="*/ 2147483646 h 68"/>
              <a:gd name="T34" fmla="*/ 2147483646 w 74"/>
              <a:gd name="T35" fmla="*/ 2147483646 h 68"/>
              <a:gd name="T36" fmla="*/ 2147483646 w 74"/>
              <a:gd name="T37" fmla="*/ 2147483646 h 68"/>
              <a:gd name="T38" fmla="*/ 2147483646 w 74"/>
              <a:gd name="T39" fmla="*/ 2147483646 h 68"/>
              <a:gd name="T40" fmla="*/ 2147483646 w 74"/>
              <a:gd name="T41" fmla="*/ 2147483646 h 68"/>
              <a:gd name="T42" fmla="*/ 2147483646 w 74"/>
              <a:gd name="T43" fmla="*/ 2147483646 h 68"/>
              <a:gd name="T44" fmla="*/ 2147483646 w 74"/>
              <a:gd name="T45" fmla="*/ 2147483646 h 68"/>
              <a:gd name="T46" fmla="*/ 2147483646 w 74"/>
              <a:gd name="T47" fmla="*/ 2147483646 h 68"/>
              <a:gd name="T48" fmla="*/ 2147483646 w 74"/>
              <a:gd name="T49" fmla="*/ 2147483646 h 68"/>
              <a:gd name="T50" fmla="*/ 2147483646 w 74"/>
              <a:gd name="T51" fmla="*/ 2147483646 h 68"/>
              <a:gd name="T52" fmla="*/ 2147483646 w 74"/>
              <a:gd name="T53" fmla="*/ 2147483646 h 68"/>
              <a:gd name="T54" fmla="*/ 2147483646 w 74"/>
              <a:gd name="T55" fmla="*/ 2147483646 h 68"/>
              <a:gd name="T56" fmla="*/ 2147483646 w 74"/>
              <a:gd name="T57" fmla="*/ 2147483646 h 68"/>
              <a:gd name="T58" fmla="*/ 2147483646 w 74"/>
              <a:gd name="T59" fmla="*/ 2147483646 h 68"/>
              <a:gd name="T60" fmla="*/ 0 w 74"/>
              <a:gd name="T61" fmla="*/ 2147483646 h 68"/>
              <a:gd name="T62" fmla="*/ 0 w 74"/>
              <a:gd name="T63" fmla="*/ 2147483646 h 68"/>
              <a:gd name="T64" fmla="*/ 2147483646 w 74"/>
              <a:gd name="T65" fmla="*/ 2147483646 h 68"/>
              <a:gd name="T66" fmla="*/ 2147483646 w 74"/>
              <a:gd name="T67" fmla="*/ 2147483646 h 68"/>
              <a:gd name="T68" fmla="*/ 2147483646 w 74"/>
              <a:gd name="T69" fmla="*/ 2147483646 h 68"/>
              <a:gd name="T70" fmla="*/ 2147483646 w 74"/>
              <a:gd name="T71" fmla="*/ 0 h 68"/>
              <a:gd name="T72" fmla="*/ 2147483646 w 74"/>
              <a:gd name="T73" fmla="*/ 2147483646 h 68"/>
              <a:gd name="T74" fmla="*/ 2147483646 w 74"/>
              <a:gd name="T75" fmla="*/ 2147483646 h 68"/>
              <a:gd name="T76" fmla="*/ 2147483646 w 74"/>
              <a:gd name="T77" fmla="*/ 2147483646 h 68"/>
              <a:gd name="T78" fmla="*/ 2147483646 w 74"/>
              <a:gd name="T79" fmla="*/ 2147483646 h 68"/>
              <a:gd name="T80" fmla="*/ 2147483646 w 74"/>
              <a:gd name="T81" fmla="*/ 2147483646 h 68"/>
              <a:gd name="T82" fmla="*/ 2147483646 w 74"/>
              <a:gd name="T83" fmla="*/ 2147483646 h 68"/>
              <a:gd name="T84" fmla="*/ 2147483646 w 74"/>
              <a:gd name="T85" fmla="*/ 2147483646 h 68"/>
              <a:gd name="T86" fmla="*/ 2147483646 w 74"/>
              <a:gd name="T87" fmla="*/ 0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68"/>
              <a:gd name="T134" fmla="*/ 74 w 74"/>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68">
                <a:moveTo>
                  <a:pt x="34" y="0"/>
                </a:moveTo>
                <a:lnTo>
                  <a:pt x="46" y="0"/>
                </a:lnTo>
                <a:lnTo>
                  <a:pt x="58" y="36"/>
                </a:lnTo>
                <a:lnTo>
                  <a:pt x="66" y="58"/>
                </a:lnTo>
                <a:lnTo>
                  <a:pt x="70" y="62"/>
                </a:lnTo>
                <a:lnTo>
                  <a:pt x="74" y="62"/>
                </a:lnTo>
                <a:lnTo>
                  <a:pt x="74" y="68"/>
                </a:lnTo>
                <a:lnTo>
                  <a:pt x="66" y="66"/>
                </a:lnTo>
                <a:lnTo>
                  <a:pt x="60" y="66"/>
                </a:lnTo>
                <a:lnTo>
                  <a:pt x="54" y="66"/>
                </a:lnTo>
                <a:lnTo>
                  <a:pt x="44" y="68"/>
                </a:lnTo>
                <a:lnTo>
                  <a:pt x="44" y="62"/>
                </a:lnTo>
                <a:lnTo>
                  <a:pt x="46" y="62"/>
                </a:lnTo>
                <a:lnTo>
                  <a:pt x="50" y="62"/>
                </a:lnTo>
                <a:lnTo>
                  <a:pt x="52" y="58"/>
                </a:lnTo>
                <a:lnTo>
                  <a:pt x="52" y="54"/>
                </a:lnTo>
                <a:lnTo>
                  <a:pt x="48" y="44"/>
                </a:lnTo>
                <a:lnTo>
                  <a:pt x="40" y="44"/>
                </a:lnTo>
                <a:lnTo>
                  <a:pt x="34" y="44"/>
                </a:lnTo>
                <a:lnTo>
                  <a:pt x="26" y="44"/>
                </a:lnTo>
                <a:lnTo>
                  <a:pt x="24" y="44"/>
                </a:lnTo>
                <a:lnTo>
                  <a:pt x="22" y="44"/>
                </a:lnTo>
                <a:lnTo>
                  <a:pt x="18" y="58"/>
                </a:lnTo>
                <a:lnTo>
                  <a:pt x="20" y="62"/>
                </a:lnTo>
                <a:lnTo>
                  <a:pt x="24" y="62"/>
                </a:lnTo>
                <a:lnTo>
                  <a:pt x="26" y="62"/>
                </a:lnTo>
                <a:lnTo>
                  <a:pt x="26" y="68"/>
                </a:lnTo>
                <a:lnTo>
                  <a:pt x="16" y="66"/>
                </a:lnTo>
                <a:lnTo>
                  <a:pt x="12" y="66"/>
                </a:lnTo>
                <a:lnTo>
                  <a:pt x="8" y="66"/>
                </a:lnTo>
                <a:lnTo>
                  <a:pt x="0" y="68"/>
                </a:lnTo>
                <a:lnTo>
                  <a:pt x="0" y="62"/>
                </a:lnTo>
                <a:lnTo>
                  <a:pt x="6" y="62"/>
                </a:lnTo>
                <a:lnTo>
                  <a:pt x="8" y="58"/>
                </a:lnTo>
                <a:lnTo>
                  <a:pt x="18" y="36"/>
                </a:lnTo>
                <a:lnTo>
                  <a:pt x="34" y="0"/>
                </a:lnTo>
                <a:lnTo>
                  <a:pt x="36" y="10"/>
                </a:lnTo>
                <a:lnTo>
                  <a:pt x="26" y="36"/>
                </a:lnTo>
                <a:lnTo>
                  <a:pt x="30" y="36"/>
                </a:lnTo>
                <a:lnTo>
                  <a:pt x="34" y="36"/>
                </a:lnTo>
                <a:lnTo>
                  <a:pt x="40" y="36"/>
                </a:lnTo>
                <a:lnTo>
                  <a:pt x="46" y="36"/>
                </a:lnTo>
                <a:lnTo>
                  <a:pt x="36" y="10"/>
                </a:lnTo>
                <a:lnTo>
                  <a:pt x="34"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52" name="Freeform 28"/>
          <p:cNvSpPr>
            <a:spLocks/>
          </p:cNvSpPr>
          <p:nvPr/>
        </p:nvSpPr>
        <p:spPr bwMode="auto">
          <a:xfrm>
            <a:off x="5746750" y="2089150"/>
            <a:ext cx="104775" cy="111125"/>
          </a:xfrm>
          <a:custGeom>
            <a:avLst/>
            <a:gdLst>
              <a:gd name="T0" fmla="*/ 2147483646 w 66"/>
              <a:gd name="T1" fmla="*/ 2147483646 h 70"/>
              <a:gd name="T2" fmla="*/ 2147483646 w 66"/>
              <a:gd name="T3" fmla="*/ 2147483646 h 70"/>
              <a:gd name="T4" fmla="*/ 2147483646 w 66"/>
              <a:gd name="T5" fmla="*/ 2147483646 h 70"/>
              <a:gd name="T6" fmla="*/ 2147483646 w 66"/>
              <a:gd name="T7" fmla="*/ 2147483646 h 70"/>
              <a:gd name="T8" fmla="*/ 2147483646 w 66"/>
              <a:gd name="T9" fmla="*/ 2147483646 h 70"/>
              <a:gd name="T10" fmla="*/ 2147483646 w 66"/>
              <a:gd name="T11" fmla="*/ 2147483646 h 70"/>
              <a:gd name="T12" fmla="*/ 2147483646 w 66"/>
              <a:gd name="T13" fmla="*/ 2147483646 h 70"/>
              <a:gd name="T14" fmla="*/ 2147483646 w 66"/>
              <a:gd name="T15" fmla="*/ 2147483646 h 70"/>
              <a:gd name="T16" fmla="*/ 2147483646 w 66"/>
              <a:gd name="T17" fmla="*/ 2147483646 h 70"/>
              <a:gd name="T18" fmla="*/ 2147483646 w 66"/>
              <a:gd name="T19" fmla="*/ 2147483646 h 70"/>
              <a:gd name="T20" fmla="*/ 2147483646 w 66"/>
              <a:gd name="T21" fmla="*/ 2147483646 h 70"/>
              <a:gd name="T22" fmla="*/ 0 w 66"/>
              <a:gd name="T23" fmla="*/ 2147483646 h 70"/>
              <a:gd name="T24" fmla="*/ 2147483646 w 66"/>
              <a:gd name="T25" fmla="*/ 2147483646 h 70"/>
              <a:gd name="T26" fmla="*/ 2147483646 w 66"/>
              <a:gd name="T27" fmla="*/ 0 h 70"/>
              <a:gd name="T28" fmla="*/ 2147483646 w 66"/>
              <a:gd name="T29" fmla="*/ 2147483646 h 70"/>
              <a:gd name="T30" fmla="*/ 2147483646 w 66"/>
              <a:gd name="T31" fmla="*/ 2147483646 h 70"/>
              <a:gd name="T32" fmla="*/ 2147483646 w 66"/>
              <a:gd name="T33" fmla="*/ 2147483646 h 70"/>
              <a:gd name="T34" fmla="*/ 2147483646 w 66"/>
              <a:gd name="T35" fmla="*/ 2147483646 h 70"/>
              <a:gd name="T36" fmla="*/ 2147483646 w 66"/>
              <a:gd name="T37" fmla="*/ 0 h 70"/>
              <a:gd name="T38" fmla="*/ 2147483646 w 66"/>
              <a:gd name="T39" fmla="*/ 2147483646 h 70"/>
              <a:gd name="T40" fmla="*/ 2147483646 w 66"/>
              <a:gd name="T41" fmla="*/ 2147483646 h 70"/>
              <a:gd name="T42" fmla="*/ 2147483646 w 66"/>
              <a:gd name="T43" fmla="*/ 2147483646 h 70"/>
              <a:gd name="T44" fmla="*/ 2147483646 w 66"/>
              <a:gd name="T45" fmla="*/ 2147483646 h 70"/>
              <a:gd name="T46" fmla="*/ 2147483646 w 66"/>
              <a:gd name="T47" fmla="*/ 2147483646 h 70"/>
              <a:gd name="T48" fmla="*/ 2147483646 w 66"/>
              <a:gd name="T49" fmla="*/ 2147483646 h 70"/>
              <a:gd name="T50" fmla="*/ 2147483646 w 66"/>
              <a:gd name="T51" fmla="*/ 2147483646 h 70"/>
              <a:gd name="T52" fmla="*/ 2147483646 w 66"/>
              <a:gd name="T53" fmla="*/ 2147483646 h 70"/>
              <a:gd name="T54" fmla="*/ 2147483646 w 66"/>
              <a:gd name="T55" fmla="*/ 2147483646 h 70"/>
              <a:gd name="T56" fmla="*/ 2147483646 w 66"/>
              <a:gd name="T57" fmla="*/ 2147483646 h 70"/>
              <a:gd name="T58" fmla="*/ 2147483646 w 66"/>
              <a:gd name="T59" fmla="*/ 2147483646 h 70"/>
              <a:gd name="T60" fmla="*/ 2147483646 w 66"/>
              <a:gd name="T61" fmla="*/ 2147483646 h 70"/>
              <a:gd name="T62" fmla="*/ 2147483646 w 66"/>
              <a:gd name="T63" fmla="*/ 2147483646 h 70"/>
              <a:gd name="T64" fmla="*/ 2147483646 w 66"/>
              <a:gd name="T65" fmla="*/ 2147483646 h 70"/>
              <a:gd name="T66" fmla="*/ 2147483646 w 66"/>
              <a:gd name="T67" fmla="*/ 2147483646 h 70"/>
              <a:gd name="T68" fmla="*/ 2147483646 w 66"/>
              <a:gd name="T69" fmla="*/ 2147483646 h 70"/>
              <a:gd name="T70" fmla="*/ 2147483646 w 66"/>
              <a:gd name="T71" fmla="*/ 2147483646 h 70"/>
              <a:gd name="T72" fmla="*/ 2147483646 w 66"/>
              <a:gd name="T73" fmla="*/ 2147483646 h 70"/>
              <a:gd name="T74" fmla="*/ 2147483646 w 66"/>
              <a:gd name="T75" fmla="*/ 2147483646 h 70"/>
              <a:gd name="T76" fmla="*/ 2147483646 w 66"/>
              <a:gd name="T77" fmla="*/ 2147483646 h 70"/>
              <a:gd name="T78" fmla="*/ 2147483646 w 66"/>
              <a:gd name="T79" fmla="*/ 2147483646 h 70"/>
              <a:gd name="T80" fmla="*/ 2147483646 w 66"/>
              <a:gd name="T81" fmla="*/ 2147483646 h 70"/>
              <a:gd name="T82" fmla="*/ 2147483646 w 66"/>
              <a:gd name="T83" fmla="*/ 2147483646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70"/>
              <a:gd name="T128" fmla="*/ 66 w 66"/>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70">
                <a:moveTo>
                  <a:pt x="18" y="64"/>
                </a:moveTo>
                <a:lnTo>
                  <a:pt x="24" y="64"/>
                </a:lnTo>
                <a:lnTo>
                  <a:pt x="26" y="62"/>
                </a:lnTo>
                <a:lnTo>
                  <a:pt x="26" y="56"/>
                </a:lnTo>
                <a:lnTo>
                  <a:pt x="26" y="36"/>
                </a:lnTo>
                <a:lnTo>
                  <a:pt x="26" y="10"/>
                </a:lnTo>
                <a:lnTo>
                  <a:pt x="18" y="10"/>
                </a:lnTo>
                <a:lnTo>
                  <a:pt x="12" y="10"/>
                </a:lnTo>
                <a:lnTo>
                  <a:pt x="8" y="12"/>
                </a:lnTo>
                <a:lnTo>
                  <a:pt x="6" y="14"/>
                </a:lnTo>
                <a:lnTo>
                  <a:pt x="4" y="20"/>
                </a:lnTo>
                <a:lnTo>
                  <a:pt x="0" y="18"/>
                </a:lnTo>
                <a:lnTo>
                  <a:pt x="2" y="10"/>
                </a:lnTo>
                <a:lnTo>
                  <a:pt x="2" y="0"/>
                </a:lnTo>
                <a:lnTo>
                  <a:pt x="8" y="2"/>
                </a:lnTo>
                <a:lnTo>
                  <a:pt x="28" y="2"/>
                </a:lnTo>
                <a:lnTo>
                  <a:pt x="46" y="2"/>
                </a:lnTo>
                <a:lnTo>
                  <a:pt x="60" y="2"/>
                </a:lnTo>
                <a:lnTo>
                  <a:pt x="64" y="0"/>
                </a:lnTo>
                <a:lnTo>
                  <a:pt x="64" y="2"/>
                </a:lnTo>
                <a:lnTo>
                  <a:pt x="64" y="10"/>
                </a:lnTo>
                <a:lnTo>
                  <a:pt x="66" y="18"/>
                </a:lnTo>
                <a:lnTo>
                  <a:pt x="62" y="20"/>
                </a:lnTo>
                <a:lnTo>
                  <a:pt x="60" y="14"/>
                </a:lnTo>
                <a:lnTo>
                  <a:pt x="58" y="12"/>
                </a:lnTo>
                <a:lnTo>
                  <a:pt x="54" y="10"/>
                </a:lnTo>
                <a:lnTo>
                  <a:pt x="48" y="10"/>
                </a:lnTo>
                <a:lnTo>
                  <a:pt x="46" y="10"/>
                </a:lnTo>
                <a:lnTo>
                  <a:pt x="40" y="10"/>
                </a:lnTo>
                <a:lnTo>
                  <a:pt x="40" y="24"/>
                </a:lnTo>
                <a:lnTo>
                  <a:pt x="40" y="42"/>
                </a:lnTo>
                <a:lnTo>
                  <a:pt x="40" y="50"/>
                </a:lnTo>
                <a:lnTo>
                  <a:pt x="40" y="58"/>
                </a:lnTo>
                <a:lnTo>
                  <a:pt x="40" y="62"/>
                </a:lnTo>
                <a:lnTo>
                  <a:pt x="42" y="64"/>
                </a:lnTo>
                <a:lnTo>
                  <a:pt x="48" y="64"/>
                </a:lnTo>
                <a:lnTo>
                  <a:pt x="48" y="70"/>
                </a:lnTo>
                <a:lnTo>
                  <a:pt x="46" y="68"/>
                </a:lnTo>
                <a:lnTo>
                  <a:pt x="32" y="68"/>
                </a:lnTo>
                <a:lnTo>
                  <a:pt x="26" y="68"/>
                </a:lnTo>
                <a:lnTo>
                  <a:pt x="18" y="70"/>
                </a:lnTo>
                <a:lnTo>
                  <a:pt x="18" y="64"/>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53" name="Freeform 29"/>
          <p:cNvSpPr>
            <a:spLocks/>
          </p:cNvSpPr>
          <p:nvPr/>
        </p:nvSpPr>
        <p:spPr bwMode="auto">
          <a:xfrm>
            <a:off x="5857875" y="2092325"/>
            <a:ext cx="95250" cy="107950"/>
          </a:xfrm>
          <a:custGeom>
            <a:avLst/>
            <a:gdLst>
              <a:gd name="T0" fmla="*/ 2147483646 w 60"/>
              <a:gd name="T1" fmla="*/ 0 h 68"/>
              <a:gd name="T2" fmla="*/ 2147483646 w 60"/>
              <a:gd name="T3" fmla="*/ 0 h 68"/>
              <a:gd name="T4" fmla="*/ 2147483646 w 60"/>
              <a:gd name="T5" fmla="*/ 0 h 68"/>
              <a:gd name="T6" fmla="*/ 2147483646 w 60"/>
              <a:gd name="T7" fmla="*/ 0 h 68"/>
              <a:gd name="T8" fmla="*/ 2147483646 w 60"/>
              <a:gd name="T9" fmla="*/ 0 h 68"/>
              <a:gd name="T10" fmla="*/ 2147483646 w 60"/>
              <a:gd name="T11" fmla="*/ 2147483646 h 68"/>
              <a:gd name="T12" fmla="*/ 2147483646 w 60"/>
              <a:gd name="T13" fmla="*/ 2147483646 h 68"/>
              <a:gd name="T14" fmla="*/ 2147483646 w 60"/>
              <a:gd name="T15" fmla="*/ 2147483646 h 68"/>
              <a:gd name="T16" fmla="*/ 2147483646 w 60"/>
              <a:gd name="T17" fmla="*/ 2147483646 h 68"/>
              <a:gd name="T18" fmla="*/ 2147483646 w 60"/>
              <a:gd name="T19" fmla="*/ 2147483646 h 68"/>
              <a:gd name="T20" fmla="*/ 2147483646 w 60"/>
              <a:gd name="T21" fmla="*/ 2147483646 h 68"/>
              <a:gd name="T22" fmla="*/ 2147483646 w 60"/>
              <a:gd name="T23" fmla="*/ 2147483646 h 68"/>
              <a:gd name="T24" fmla="*/ 2147483646 w 60"/>
              <a:gd name="T25" fmla="*/ 2147483646 h 68"/>
              <a:gd name="T26" fmla="*/ 2147483646 w 60"/>
              <a:gd name="T27" fmla="*/ 2147483646 h 68"/>
              <a:gd name="T28" fmla="*/ 2147483646 w 60"/>
              <a:gd name="T29" fmla="*/ 2147483646 h 68"/>
              <a:gd name="T30" fmla="*/ 2147483646 w 60"/>
              <a:gd name="T31" fmla="*/ 2147483646 h 68"/>
              <a:gd name="T32" fmla="*/ 2147483646 w 60"/>
              <a:gd name="T33" fmla="*/ 2147483646 h 68"/>
              <a:gd name="T34" fmla="*/ 2147483646 w 60"/>
              <a:gd name="T35" fmla="*/ 2147483646 h 68"/>
              <a:gd name="T36" fmla="*/ 2147483646 w 60"/>
              <a:gd name="T37" fmla="*/ 2147483646 h 68"/>
              <a:gd name="T38" fmla="*/ 2147483646 w 60"/>
              <a:gd name="T39" fmla="*/ 2147483646 h 68"/>
              <a:gd name="T40" fmla="*/ 2147483646 w 60"/>
              <a:gd name="T41" fmla="*/ 2147483646 h 68"/>
              <a:gd name="T42" fmla="*/ 2147483646 w 60"/>
              <a:gd name="T43" fmla="*/ 2147483646 h 68"/>
              <a:gd name="T44" fmla="*/ 2147483646 w 60"/>
              <a:gd name="T45" fmla="*/ 2147483646 h 68"/>
              <a:gd name="T46" fmla="*/ 2147483646 w 60"/>
              <a:gd name="T47" fmla="*/ 2147483646 h 68"/>
              <a:gd name="T48" fmla="*/ 2147483646 w 60"/>
              <a:gd name="T49" fmla="*/ 2147483646 h 68"/>
              <a:gd name="T50" fmla="*/ 2147483646 w 60"/>
              <a:gd name="T51" fmla="*/ 2147483646 h 68"/>
              <a:gd name="T52" fmla="*/ 2147483646 w 60"/>
              <a:gd name="T53" fmla="*/ 2147483646 h 68"/>
              <a:gd name="T54" fmla="*/ 2147483646 w 60"/>
              <a:gd name="T55" fmla="*/ 2147483646 h 68"/>
              <a:gd name="T56" fmla="*/ 2147483646 w 60"/>
              <a:gd name="T57" fmla="*/ 2147483646 h 68"/>
              <a:gd name="T58" fmla="*/ 2147483646 w 60"/>
              <a:gd name="T59" fmla="*/ 2147483646 h 68"/>
              <a:gd name="T60" fmla="*/ 2147483646 w 60"/>
              <a:gd name="T61" fmla="*/ 2147483646 h 68"/>
              <a:gd name="T62" fmla="*/ 2147483646 w 60"/>
              <a:gd name="T63" fmla="*/ 2147483646 h 68"/>
              <a:gd name="T64" fmla="*/ 2147483646 w 60"/>
              <a:gd name="T65" fmla="*/ 2147483646 h 68"/>
              <a:gd name="T66" fmla="*/ 2147483646 w 60"/>
              <a:gd name="T67" fmla="*/ 2147483646 h 68"/>
              <a:gd name="T68" fmla="*/ 2147483646 w 60"/>
              <a:gd name="T69" fmla="*/ 2147483646 h 68"/>
              <a:gd name="T70" fmla="*/ 2147483646 w 60"/>
              <a:gd name="T71" fmla="*/ 2147483646 h 68"/>
              <a:gd name="T72" fmla="*/ 2147483646 w 60"/>
              <a:gd name="T73" fmla="*/ 2147483646 h 68"/>
              <a:gd name="T74" fmla="*/ 2147483646 w 60"/>
              <a:gd name="T75" fmla="*/ 2147483646 h 68"/>
              <a:gd name="T76" fmla="*/ 2147483646 w 60"/>
              <a:gd name="T77" fmla="*/ 2147483646 h 68"/>
              <a:gd name="T78" fmla="*/ 2147483646 w 60"/>
              <a:gd name="T79" fmla="*/ 2147483646 h 68"/>
              <a:gd name="T80" fmla="*/ 2147483646 w 60"/>
              <a:gd name="T81" fmla="*/ 2147483646 h 68"/>
              <a:gd name="T82" fmla="*/ 2147483646 w 60"/>
              <a:gd name="T83" fmla="*/ 2147483646 h 68"/>
              <a:gd name="T84" fmla="*/ 2147483646 w 60"/>
              <a:gd name="T85" fmla="*/ 2147483646 h 68"/>
              <a:gd name="T86" fmla="*/ 2147483646 w 60"/>
              <a:gd name="T87" fmla="*/ 2147483646 h 68"/>
              <a:gd name="T88" fmla="*/ 2147483646 w 60"/>
              <a:gd name="T89" fmla="*/ 2147483646 h 68"/>
              <a:gd name="T90" fmla="*/ 2147483646 w 60"/>
              <a:gd name="T91" fmla="*/ 2147483646 h 68"/>
              <a:gd name="T92" fmla="*/ 2147483646 w 60"/>
              <a:gd name="T93" fmla="*/ 2147483646 h 68"/>
              <a:gd name="T94" fmla="*/ 0 w 60"/>
              <a:gd name="T95" fmla="*/ 2147483646 h 68"/>
              <a:gd name="T96" fmla="*/ 0 w 60"/>
              <a:gd name="T97" fmla="*/ 2147483646 h 68"/>
              <a:gd name="T98" fmla="*/ 2147483646 w 60"/>
              <a:gd name="T99" fmla="*/ 2147483646 h 68"/>
              <a:gd name="T100" fmla="*/ 2147483646 w 60"/>
              <a:gd name="T101" fmla="*/ 2147483646 h 68"/>
              <a:gd name="T102" fmla="*/ 2147483646 w 60"/>
              <a:gd name="T103" fmla="*/ 2147483646 h 68"/>
              <a:gd name="T104" fmla="*/ 2147483646 w 60"/>
              <a:gd name="T105" fmla="*/ 2147483646 h 68"/>
              <a:gd name="T106" fmla="*/ 2147483646 w 60"/>
              <a:gd name="T107" fmla="*/ 2147483646 h 68"/>
              <a:gd name="T108" fmla="*/ 2147483646 w 60"/>
              <a:gd name="T109" fmla="*/ 2147483646 h 68"/>
              <a:gd name="T110" fmla="*/ 2147483646 w 60"/>
              <a:gd name="T111" fmla="*/ 2147483646 h 68"/>
              <a:gd name="T112" fmla="*/ 2147483646 w 60"/>
              <a:gd name="T113" fmla="*/ 2147483646 h 68"/>
              <a:gd name="T114" fmla="*/ 2147483646 w 60"/>
              <a:gd name="T115" fmla="*/ 2147483646 h 68"/>
              <a:gd name="T116" fmla="*/ 2147483646 w 60"/>
              <a:gd name="T117" fmla="*/ 2147483646 h 68"/>
              <a:gd name="T118" fmla="*/ 2147483646 w 60"/>
              <a:gd name="T119" fmla="*/ 2147483646 h 68"/>
              <a:gd name="T120" fmla="*/ 2147483646 w 60"/>
              <a:gd name="T121" fmla="*/ 2147483646 h 68"/>
              <a:gd name="T122" fmla="*/ 2147483646 w 60"/>
              <a:gd name="T123" fmla="*/ 2147483646 h 68"/>
              <a:gd name="T124" fmla="*/ 2147483646 w 60"/>
              <a:gd name="T125" fmla="*/ 0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68"/>
              <a:gd name="T191" fmla="*/ 60 w 60"/>
              <a:gd name="T192" fmla="*/ 68 h 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68">
                <a:moveTo>
                  <a:pt x="2" y="0"/>
                </a:moveTo>
                <a:lnTo>
                  <a:pt x="16" y="0"/>
                </a:lnTo>
                <a:lnTo>
                  <a:pt x="28" y="0"/>
                </a:lnTo>
                <a:lnTo>
                  <a:pt x="42" y="0"/>
                </a:lnTo>
                <a:lnTo>
                  <a:pt x="54" y="0"/>
                </a:lnTo>
                <a:lnTo>
                  <a:pt x="54" y="8"/>
                </a:lnTo>
                <a:lnTo>
                  <a:pt x="54" y="16"/>
                </a:lnTo>
                <a:lnTo>
                  <a:pt x="50" y="16"/>
                </a:lnTo>
                <a:lnTo>
                  <a:pt x="50" y="12"/>
                </a:lnTo>
                <a:lnTo>
                  <a:pt x="46" y="8"/>
                </a:lnTo>
                <a:lnTo>
                  <a:pt x="42" y="6"/>
                </a:lnTo>
                <a:lnTo>
                  <a:pt x="34" y="6"/>
                </a:lnTo>
                <a:lnTo>
                  <a:pt x="30" y="6"/>
                </a:lnTo>
                <a:lnTo>
                  <a:pt x="22" y="6"/>
                </a:lnTo>
                <a:lnTo>
                  <a:pt x="22" y="18"/>
                </a:lnTo>
                <a:lnTo>
                  <a:pt x="22" y="30"/>
                </a:lnTo>
                <a:lnTo>
                  <a:pt x="30" y="30"/>
                </a:lnTo>
                <a:lnTo>
                  <a:pt x="36" y="30"/>
                </a:lnTo>
                <a:lnTo>
                  <a:pt x="44" y="28"/>
                </a:lnTo>
                <a:lnTo>
                  <a:pt x="46" y="26"/>
                </a:lnTo>
                <a:lnTo>
                  <a:pt x="46" y="24"/>
                </a:lnTo>
                <a:lnTo>
                  <a:pt x="50" y="24"/>
                </a:lnTo>
                <a:lnTo>
                  <a:pt x="50" y="30"/>
                </a:lnTo>
                <a:lnTo>
                  <a:pt x="50" y="34"/>
                </a:lnTo>
                <a:lnTo>
                  <a:pt x="50" y="38"/>
                </a:lnTo>
                <a:lnTo>
                  <a:pt x="50" y="42"/>
                </a:lnTo>
                <a:lnTo>
                  <a:pt x="46" y="42"/>
                </a:lnTo>
                <a:lnTo>
                  <a:pt x="46" y="38"/>
                </a:lnTo>
                <a:lnTo>
                  <a:pt x="44" y="36"/>
                </a:lnTo>
                <a:lnTo>
                  <a:pt x="32" y="36"/>
                </a:lnTo>
                <a:lnTo>
                  <a:pt x="26" y="36"/>
                </a:lnTo>
                <a:lnTo>
                  <a:pt x="22" y="36"/>
                </a:lnTo>
                <a:lnTo>
                  <a:pt x="22" y="40"/>
                </a:lnTo>
                <a:lnTo>
                  <a:pt x="22" y="50"/>
                </a:lnTo>
                <a:lnTo>
                  <a:pt x="22" y="60"/>
                </a:lnTo>
                <a:lnTo>
                  <a:pt x="28" y="60"/>
                </a:lnTo>
                <a:lnTo>
                  <a:pt x="34" y="60"/>
                </a:lnTo>
                <a:lnTo>
                  <a:pt x="44" y="60"/>
                </a:lnTo>
                <a:lnTo>
                  <a:pt x="50" y="58"/>
                </a:lnTo>
                <a:lnTo>
                  <a:pt x="52" y="54"/>
                </a:lnTo>
                <a:lnTo>
                  <a:pt x="56" y="48"/>
                </a:lnTo>
                <a:lnTo>
                  <a:pt x="60" y="50"/>
                </a:lnTo>
                <a:lnTo>
                  <a:pt x="56" y="60"/>
                </a:lnTo>
                <a:lnTo>
                  <a:pt x="56" y="68"/>
                </a:lnTo>
                <a:lnTo>
                  <a:pt x="38" y="66"/>
                </a:lnTo>
                <a:lnTo>
                  <a:pt x="26" y="66"/>
                </a:lnTo>
                <a:lnTo>
                  <a:pt x="6" y="66"/>
                </a:lnTo>
                <a:lnTo>
                  <a:pt x="0" y="68"/>
                </a:lnTo>
                <a:lnTo>
                  <a:pt x="0" y="62"/>
                </a:lnTo>
                <a:lnTo>
                  <a:pt x="2" y="62"/>
                </a:lnTo>
                <a:lnTo>
                  <a:pt x="6" y="62"/>
                </a:lnTo>
                <a:lnTo>
                  <a:pt x="8" y="60"/>
                </a:lnTo>
                <a:lnTo>
                  <a:pt x="8" y="48"/>
                </a:lnTo>
                <a:lnTo>
                  <a:pt x="8" y="44"/>
                </a:lnTo>
                <a:lnTo>
                  <a:pt x="8" y="38"/>
                </a:lnTo>
                <a:lnTo>
                  <a:pt x="8" y="28"/>
                </a:lnTo>
                <a:lnTo>
                  <a:pt x="8" y="26"/>
                </a:lnTo>
                <a:lnTo>
                  <a:pt x="8" y="18"/>
                </a:lnTo>
                <a:lnTo>
                  <a:pt x="8" y="14"/>
                </a:lnTo>
                <a:lnTo>
                  <a:pt x="8" y="12"/>
                </a:lnTo>
                <a:lnTo>
                  <a:pt x="8" y="6"/>
                </a:lnTo>
                <a:lnTo>
                  <a:pt x="2" y="4"/>
                </a:lnTo>
                <a:lnTo>
                  <a:pt x="2" y="0"/>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54" name="Freeform 30"/>
          <p:cNvSpPr>
            <a:spLocks/>
          </p:cNvSpPr>
          <p:nvPr/>
        </p:nvSpPr>
        <p:spPr bwMode="auto">
          <a:xfrm>
            <a:off x="5413375" y="2000250"/>
            <a:ext cx="539750" cy="44450"/>
          </a:xfrm>
          <a:custGeom>
            <a:avLst/>
            <a:gdLst>
              <a:gd name="T0" fmla="*/ 2147483646 w 340"/>
              <a:gd name="T1" fmla="*/ 2147483646 h 28"/>
              <a:gd name="T2" fmla="*/ 2147483646 w 340"/>
              <a:gd name="T3" fmla="*/ 2147483646 h 28"/>
              <a:gd name="T4" fmla="*/ 2147483646 w 340"/>
              <a:gd name="T5" fmla="*/ 2147483646 h 28"/>
              <a:gd name="T6" fmla="*/ 2147483646 w 340"/>
              <a:gd name="T7" fmla="*/ 2147483646 h 28"/>
              <a:gd name="T8" fmla="*/ 2147483646 w 340"/>
              <a:gd name="T9" fmla="*/ 2147483646 h 28"/>
              <a:gd name="T10" fmla="*/ 2147483646 w 340"/>
              <a:gd name="T11" fmla="*/ 2147483646 h 28"/>
              <a:gd name="T12" fmla="*/ 2147483646 w 340"/>
              <a:gd name="T13" fmla="*/ 2147483646 h 28"/>
              <a:gd name="T14" fmla="*/ 2147483646 w 340"/>
              <a:gd name="T15" fmla="*/ 2147483646 h 28"/>
              <a:gd name="T16" fmla="*/ 2147483646 w 340"/>
              <a:gd name="T17" fmla="*/ 0 h 28"/>
              <a:gd name="T18" fmla="*/ 2147483646 w 340"/>
              <a:gd name="T19" fmla="*/ 2147483646 h 28"/>
              <a:gd name="T20" fmla="*/ 2147483646 w 340"/>
              <a:gd name="T21" fmla="*/ 2147483646 h 28"/>
              <a:gd name="T22" fmla="*/ 2147483646 w 340"/>
              <a:gd name="T23" fmla="*/ 2147483646 h 28"/>
              <a:gd name="T24" fmla="*/ 2147483646 w 340"/>
              <a:gd name="T25" fmla="*/ 2147483646 h 28"/>
              <a:gd name="T26" fmla="*/ 2147483646 w 340"/>
              <a:gd name="T27" fmla="*/ 2147483646 h 28"/>
              <a:gd name="T28" fmla="*/ 2147483646 w 340"/>
              <a:gd name="T29" fmla="*/ 2147483646 h 28"/>
              <a:gd name="T30" fmla="*/ 2147483646 w 340"/>
              <a:gd name="T31" fmla="*/ 2147483646 h 28"/>
              <a:gd name="T32" fmla="*/ 2147483646 w 340"/>
              <a:gd name="T33" fmla="*/ 2147483646 h 28"/>
              <a:gd name="T34" fmla="*/ 2147483646 w 340"/>
              <a:gd name="T35" fmla="*/ 2147483646 h 28"/>
              <a:gd name="T36" fmla="*/ 0 w 340"/>
              <a:gd name="T37" fmla="*/ 2147483646 h 28"/>
              <a:gd name="T38" fmla="*/ 2147483646 w 340"/>
              <a:gd name="T39" fmla="*/ 2147483646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0"/>
              <a:gd name="T61" fmla="*/ 0 h 28"/>
              <a:gd name="T62" fmla="*/ 340 w 340"/>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0" h="28">
                <a:moveTo>
                  <a:pt x="4" y="22"/>
                </a:moveTo>
                <a:lnTo>
                  <a:pt x="312" y="22"/>
                </a:lnTo>
                <a:lnTo>
                  <a:pt x="316" y="22"/>
                </a:lnTo>
                <a:lnTo>
                  <a:pt x="322" y="20"/>
                </a:lnTo>
                <a:lnTo>
                  <a:pt x="326" y="16"/>
                </a:lnTo>
                <a:lnTo>
                  <a:pt x="328" y="12"/>
                </a:lnTo>
                <a:lnTo>
                  <a:pt x="326" y="6"/>
                </a:lnTo>
                <a:lnTo>
                  <a:pt x="328" y="2"/>
                </a:lnTo>
                <a:lnTo>
                  <a:pt x="332" y="0"/>
                </a:lnTo>
                <a:lnTo>
                  <a:pt x="336" y="2"/>
                </a:lnTo>
                <a:lnTo>
                  <a:pt x="340" y="4"/>
                </a:lnTo>
                <a:lnTo>
                  <a:pt x="338" y="10"/>
                </a:lnTo>
                <a:lnTo>
                  <a:pt x="338" y="12"/>
                </a:lnTo>
                <a:lnTo>
                  <a:pt x="336" y="18"/>
                </a:lnTo>
                <a:lnTo>
                  <a:pt x="332" y="22"/>
                </a:lnTo>
                <a:lnTo>
                  <a:pt x="324" y="26"/>
                </a:lnTo>
                <a:lnTo>
                  <a:pt x="320" y="26"/>
                </a:lnTo>
                <a:lnTo>
                  <a:pt x="312" y="28"/>
                </a:lnTo>
                <a:lnTo>
                  <a:pt x="0" y="28"/>
                </a:lnTo>
                <a:lnTo>
                  <a:pt x="4" y="22"/>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55" name="Freeform 31"/>
          <p:cNvSpPr>
            <a:spLocks/>
          </p:cNvSpPr>
          <p:nvPr/>
        </p:nvSpPr>
        <p:spPr bwMode="auto">
          <a:xfrm>
            <a:off x="5324475" y="2232025"/>
            <a:ext cx="628650" cy="44450"/>
          </a:xfrm>
          <a:custGeom>
            <a:avLst/>
            <a:gdLst>
              <a:gd name="T0" fmla="*/ 0 w 396"/>
              <a:gd name="T1" fmla="*/ 2147483646 h 28"/>
              <a:gd name="T2" fmla="*/ 2147483646 w 396"/>
              <a:gd name="T3" fmla="*/ 2147483646 h 28"/>
              <a:gd name="T4" fmla="*/ 2147483646 w 396"/>
              <a:gd name="T5" fmla="*/ 2147483646 h 28"/>
              <a:gd name="T6" fmla="*/ 2147483646 w 396"/>
              <a:gd name="T7" fmla="*/ 2147483646 h 28"/>
              <a:gd name="T8" fmla="*/ 2147483646 w 396"/>
              <a:gd name="T9" fmla="*/ 2147483646 h 28"/>
              <a:gd name="T10" fmla="*/ 2147483646 w 396"/>
              <a:gd name="T11" fmla="*/ 2147483646 h 28"/>
              <a:gd name="T12" fmla="*/ 2147483646 w 396"/>
              <a:gd name="T13" fmla="*/ 2147483646 h 28"/>
              <a:gd name="T14" fmla="*/ 2147483646 w 396"/>
              <a:gd name="T15" fmla="*/ 2147483646 h 28"/>
              <a:gd name="T16" fmla="*/ 2147483646 w 396"/>
              <a:gd name="T17" fmla="*/ 2147483646 h 28"/>
              <a:gd name="T18" fmla="*/ 2147483646 w 396"/>
              <a:gd name="T19" fmla="*/ 2147483646 h 28"/>
              <a:gd name="T20" fmla="*/ 2147483646 w 396"/>
              <a:gd name="T21" fmla="*/ 2147483646 h 28"/>
              <a:gd name="T22" fmla="*/ 2147483646 w 396"/>
              <a:gd name="T23" fmla="*/ 2147483646 h 28"/>
              <a:gd name="T24" fmla="*/ 2147483646 w 396"/>
              <a:gd name="T25" fmla="*/ 2147483646 h 28"/>
              <a:gd name="T26" fmla="*/ 2147483646 w 396"/>
              <a:gd name="T27" fmla="*/ 2147483646 h 28"/>
              <a:gd name="T28" fmla="*/ 2147483646 w 396"/>
              <a:gd name="T29" fmla="*/ 2147483646 h 28"/>
              <a:gd name="T30" fmla="*/ 2147483646 w 396"/>
              <a:gd name="T31" fmla="*/ 2147483646 h 28"/>
              <a:gd name="T32" fmla="*/ 2147483646 w 396"/>
              <a:gd name="T33" fmla="*/ 2147483646 h 28"/>
              <a:gd name="T34" fmla="*/ 2147483646 w 396"/>
              <a:gd name="T35" fmla="*/ 0 h 28"/>
              <a:gd name="T36" fmla="*/ 2147483646 w 396"/>
              <a:gd name="T37" fmla="*/ 0 h 28"/>
              <a:gd name="T38" fmla="*/ 0 w 396"/>
              <a:gd name="T39" fmla="*/ 2147483646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6"/>
              <a:gd name="T61" fmla="*/ 0 h 28"/>
              <a:gd name="T62" fmla="*/ 396 w 396"/>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6" h="28">
                <a:moveTo>
                  <a:pt x="0" y="6"/>
                </a:moveTo>
                <a:lnTo>
                  <a:pt x="368" y="6"/>
                </a:lnTo>
                <a:lnTo>
                  <a:pt x="372" y="6"/>
                </a:lnTo>
                <a:lnTo>
                  <a:pt x="378" y="8"/>
                </a:lnTo>
                <a:lnTo>
                  <a:pt x="382" y="12"/>
                </a:lnTo>
                <a:lnTo>
                  <a:pt x="384" y="16"/>
                </a:lnTo>
                <a:lnTo>
                  <a:pt x="382" y="22"/>
                </a:lnTo>
                <a:lnTo>
                  <a:pt x="384" y="26"/>
                </a:lnTo>
                <a:lnTo>
                  <a:pt x="388" y="28"/>
                </a:lnTo>
                <a:lnTo>
                  <a:pt x="392" y="28"/>
                </a:lnTo>
                <a:lnTo>
                  <a:pt x="396" y="24"/>
                </a:lnTo>
                <a:lnTo>
                  <a:pt x="394" y="18"/>
                </a:lnTo>
                <a:lnTo>
                  <a:pt x="394" y="16"/>
                </a:lnTo>
                <a:lnTo>
                  <a:pt x="392" y="10"/>
                </a:lnTo>
                <a:lnTo>
                  <a:pt x="388" y="6"/>
                </a:lnTo>
                <a:lnTo>
                  <a:pt x="380" y="2"/>
                </a:lnTo>
                <a:lnTo>
                  <a:pt x="376" y="2"/>
                </a:lnTo>
                <a:lnTo>
                  <a:pt x="368" y="0"/>
                </a:lnTo>
                <a:lnTo>
                  <a:pt x="4" y="0"/>
                </a:lnTo>
                <a:lnTo>
                  <a:pt x="0" y="6"/>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52256" name="Freeform 32"/>
          <p:cNvSpPr>
            <a:spLocks/>
          </p:cNvSpPr>
          <p:nvPr/>
        </p:nvSpPr>
        <p:spPr bwMode="auto">
          <a:xfrm>
            <a:off x="5280025" y="2016125"/>
            <a:ext cx="133350" cy="238125"/>
          </a:xfrm>
          <a:custGeom>
            <a:avLst/>
            <a:gdLst>
              <a:gd name="T0" fmla="*/ 2147483646 w 84"/>
              <a:gd name="T1" fmla="*/ 2147483646 h 150"/>
              <a:gd name="T2" fmla="*/ 2147483646 w 84"/>
              <a:gd name="T3" fmla="*/ 2147483646 h 150"/>
              <a:gd name="T4" fmla="*/ 2147483646 w 84"/>
              <a:gd name="T5" fmla="*/ 2147483646 h 150"/>
              <a:gd name="T6" fmla="*/ 2147483646 w 84"/>
              <a:gd name="T7" fmla="*/ 2147483646 h 150"/>
              <a:gd name="T8" fmla="*/ 2147483646 w 84"/>
              <a:gd name="T9" fmla="*/ 2147483646 h 150"/>
              <a:gd name="T10" fmla="*/ 2147483646 w 84"/>
              <a:gd name="T11" fmla="*/ 2147483646 h 150"/>
              <a:gd name="T12" fmla="*/ 2147483646 w 84"/>
              <a:gd name="T13" fmla="*/ 2147483646 h 150"/>
              <a:gd name="T14" fmla="*/ 2147483646 w 84"/>
              <a:gd name="T15" fmla="*/ 2147483646 h 150"/>
              <a:gd name="T16" fmla="*/ 2147483646 w 84"/>
              <a:gd name="T17" fmla="*/ 2147483646 h 150"/>
              <a:gd name="T18" fmla="*/ 2147483646 w 84"/>
              <a:gd name="T19" fmla="*/ 2147483646 h 150"/>
              <a:gd name="T20" fmla="*/ 2147483646 w 84"/>
              <a:gd name="T21" fmla="*/ 2147483646 h 150"/>
              <a:gd name="T22" fmla="*/ 2147483646 w 84"/>
              <a:gd name="T23" fmla="*/ 2147483646 h 150"/>
              <a:gd name="T24" fmla="*/ 2147483646 w 84"/>
              <a:gd name="T25" fmla="*/ 0 h 150"/>
              <a:gd name="T26" fmla="*/ 2147483646 w 84"/>
              <a:gd name="T27" fmla="*/ 2147483646 h 150"/>
              <a:gd name="T28" fmla="*/ 2147483646 w 84"/>
              <a:gd name="T29" fmla="*/ 2147483646 h 150"/>
              <a:gd name="T30" fmla="*/ 2147483646 w 84"/>
              <a:gd name="T31" fmla="*/ 2147483646 h 150"/>
              <a:gd name="T32" fmla="*/ 2147483646 w 84"/>
              <a:gd name="T33" fmla="*/ 2147483646 h 150"/>
              <a:gd name="T34" fmla="*/ 2147483646 w 84"/>
              <a:gd name="T35" fmla="*/ 2147483646 h 150"/>
              <a:gd name="T36" fmla="*/ 2147483646 w 84"/>
              <a:gd name="T37" fmla="*/ 2147483646 h 150"/>
              <a:gd name="T38" fmla="*/ 2147483646 w 84"/>
              <a:gd name="T39" fmla="*/ 2147483646 h 150"/>
              <a:gd name="T40" fmla="*/ 2147483646 w 84"/>
              <a:gd name="T41" fmla="*/ 2147483646 h 150"/>
              <a:gd name="T42" fmla="*/ 2147483646 w 84"/>
              <a:gd name="T43" fmla="*/ 2147483646 h 150"/>
              <a:gd name="T44" fmla="*/ 2147483646 w 84"/>
              <a:gd name="T45" fmla="*/ 2147483646 h 150"/>
              <a:gd name="T46" fmla="*/ 2147483646 w 84"/>
              <a:gd name="T47" fmla="*/ 2147483646 h 150"/>
              <a:gd name="T48" fmla="*/ 2147483646 w 84"/>
              <a:gd name="T49" fmla="*/ 2147483646 h 150"/>
              <a:gd name="T50" fmla="*/ 2147483646 w 84"/>
              <a:gd name="T51" fmla="*/ 2147483646 h 150"/>
              <a:gd name="T52" fmla="*/ 2147483646 w 84"/>
              <a:gd name="T53" fmla="*/ 2147483646 h 150"/>
              <a:gd name="T54" fmla="*/ 2147483646 w 84"/>
              <a:gd name="T55" fmla="*/ 2147483646 h 150"/>
              <a:gd name="T56" fmla="*/ 2147483646 w 84"/>
              <a:gd name="T57" fmla="*/ 2147483646 h 150"/>
              <a:gd name="T58" fmla="*/ 2147483646 w 84"/>
              <a:gd name="T59" fmla="*/ 2147483646 h 150"/>
              <a:gd name="T60" fmla="*/ 2147483646 w 84"/>
              <a:gd name="T61" fmla="*/ 2147483646 h 150"/>
              <a:gd name="T62" fmla="*/ 2147483646 w 84"/>
              <a:gd name="T63" fmla="*/ 2147483646 h 150"/>
              <a:gd name="T64" fmla="*/ 2147483646 w 84"/>
              <a:gd name="T65" fmla="*/ 2147483646 h 150"/>
              <a:gd name="T66" fmla="*/ 2147483646 w 84"/>
              <a:gd name="T67" fmla="*/ 2147483646 h 150"/>
              <a:gd name="T68" fmla="*/ 2147483646 w 84"/>
              <a:gd name="T69" fmla="*/ 2147483646 h 150"/>
              <a:gd name="T70" fmla="*/ 2147483646 w 84"/>
              <a:gd name="T71" fmla="*/ 2147483646 h 150"/>
              <a:gd name="T72" fmla="*/ 2147483646 w 84"/>
              <a:gd name="T73" fmla="*/ 2147483646 h 150"/>
              <a:gd name="T74" fmla="*/ 2147483646 w 84"/>
              <a:gd name="T75" fmla="*/ 2147483646 h 150"/>
              <a:gd name="T76" fmla="*/ 2147483646 w 84"/>
              <a:gd name="T77" fmla="*/ 2147483646 h 150"/>
              <a:gd name="T78" fmla="*/ 2147483646 w 84"/>
              <a:gd name="T79" fmla="*/ 2147483646 h 150"/>
              <a:gd name="T80" fmla="*/ 2147483646 w 84"/>
              <a:gd name="T81" fmla="*/ 2147483646 h 150"/>
              <a:gd name="T82" fmla="*/ 2147483646 w 84"/>
              <a:gd name="T83" fmla="*/ 2147483646 h 150"/>
              <a:gd name="T84" fmla="*/ 0 w 84"/>
              <a:gd name="T85" fmla="*/ 2147483646 h 150"/>
              <a:gd name="T86" fmla="*/ 0 w 84"/>
              <a:gd name="T87" fmla="*/ 2147483646 h 150"/>
              <a:gd name="T88" fmla="*/ 0 w 84"/>
              <a:gd name="T89" fmla="*/ 2147483646 h 150"/>
              <a:gd name="T90" fmla="*/ 2147483646 w 84"/>
              <a:gd name="T91" fmla="*/ 2147483646 h 150"/>
              <a:gd name="T92" fmla="*/ 2147483646 w 84"/>
              <a:gd name="T93" fmla="*/ 2147483646 h 150"/>
              <a:gd name="T94" fmla="*/ 2147483646 w 84"/>
              <a:gd name="T95" fmla="*/ 2147483646 h 150"/>
              <a:gd name="T96" fmla="*/ 2147483646 w 84"/>
              <a:gd name="T97" fmla="*/ 2147483646 h 150"/>
              <a:gd name="T98" fmla="*/ 2147483646 w 84"/>
              <a:gd name="T99" fmla="*/ 2147483646 h 150"/>
              <a:gd name="T100" fmla="*/ 2147483646 w 84"/>
              <a:gd name="T101" fmla="*/ 2147483646 h 150"/>
              <a:gd name="T102" fmla="*/ 2147483646 w 84"/>
              <a:gd name="T103" fmla="*/ 2147483646 h 150"/>
              <a:gd name="T104" fmla="*/ 2147483646 w 84"/>
              <a:gd name="T105" fmla="*/ 2147483646 h 150"/>
              <a:gd name="T106" fmla="*/ 2147483646 w 84"/>
              <a:gd name="T107" fmla="*/ 2147483646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
              <a:gd name="T163" fmla="*/ 0 h 150"/>
              <a:gd name="T164" fmla="*/ 84 w 8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 h="150">
                <a:moveTo>
                  <a:pt x="34" y="52"/>
                </a:moveTo>
                <a:lnTo>
                  <a:pt x="30" y="52"/>
                </a:lnTo>
                <a:lnTo>
                  <a:pt x="28" y="52"/>
                </a:lnTo>
                <a:lnTo>
                  <a:pt x="24" y="52"/>
                </a:lnTo>
                <a:lnTo>
                  <a:pt x="24" y="46"/>
                </a:lnTo>
                <a:lnTo>
                  <a:pt x="30" y="46"/>
                </a:lnTo>
                <a:lnTo>
                  <a:pt x="34" y="42"/>
                </a:lnTo>
                <a:lnTo>
                  <a:pt x="40" y="26"/>
                </a:lnTo>
                <a:lnTo>
                  <a:pt x="50" y="12"/>
                </a:lnTo>
                <a:lnTo>
                  <a:pt x="54" y="8"/>
                </a:lnTo>
                <a:lnTo>
                  <a:pt x="60" y="4"/>
                </a:lnTo>
                <a:lnTo>
                  <a:pt x="66" y="2"/>
                </a:lnTo>
                <a:lnTo>
                  <a:pt x="72" y="0"/>
                </a:lnTo>
                <a:lnTo>
                  <a:pt x="78" y="2"/>
                </a:lnTo>
                <a:lnTo>
                  <a:pt x="80" y="2"/>
                </a:lnTo>
                <a:lnTo>
                  <a:pt x="84" y="6"/>
                </a:lnTo>
                <a:lnTo>
                  <a:pt x="84" y="8"/>
                </a:lnTo>
                <a:lnTo>
                  <a:pt x="84" y="10"/>
                </a:lnTo>
                <a:lnTo>
                  <a:pt x="82" y="14"/>
                </a:lnTo>
                <a:lnTo>
                  <a:pt x="78" y="16"/>
                </a:lnTo>
                <a:lnTo>
                  <a:pt x="72" y="12"/>
                </a:lnTo>
                <a:lnTo>
                  <a:pt x="66" y="10"/>
                </a:lnTo>
                <a:lnTo>
                  <a:pt x="58" y="12"/>
                </a:lnTo>
                <a:lnTo>
                  <a:pt x="54" y="18"/>
                </a:lnTo>
                <a:lnTo>
                  <a:pt x="50" y="30"/>
                </a:lnTo>
                <a:lnTo>
                  <a:pt x="46" y="46"/>
                </a:lnTo>
                <a:lnTo>
                  <a:pt x="50" y="46"/>
                </a:lnTo>
                <a:lnTo>
                  <a:pt x="54" y="46"/>
                </a:lnTo>
                <a:lnTo>
                  <a:pt x="58" y="46"/>
                </a:lnTo>
                <a:lnTo>
                  <a:pt x="62" y="46"/>
                </a:lnTo>
                <a:lnTo>
                  <a:pt x="60" y="52"/>
                </a:lnTo>
                <a:lnTo>
                  <a:pt x="58" y="52"/>
                </a:lnTo>
                <a:lnTo>
                  <a:pt x="46" y="52"/>
                </a:lnTo>
                <a:lnTo>
                  <a:pt x="42" y="72"/>
                </a:lnTo>
                <a:lnTo>
                  <a:pt x="36" y="112"/>
                </a:lnTo>
                <a:lnTo>
                  <a:pt x="32" y="124"/>
                </a:lnTo>
                <a:lnTo>
                  <a:pt x="28" y="134"/>
                </a:lnTo>
                <a:lnTo>
                  <a:pt x="24" y="140"/>
                </a:lnTo>
                <a:lnTo>
                  <a:pt x="20" y="144"/>
                </a:lnTo>
                <a:lnTo>
                  <a:pt x="14" y="148"/>
                </a:lnTo>
                <a:lnTo>
                  <a:pt x="8" y="150"/>
                </a:lnTo>
                <a:lnTo>
                  <a:pt x="2" y="148"/>
                </a:lnTo>
                <a:lnTo>
                  <a:pt x="0" y="146"/>
                </a:lnTo>
                <a:lnTo>
                  <a:pt x="0" y="142"/>
                </a:lnTo>
                <a:lnTo>
                  <a:pt x="0" y="140"/>
                </a:lnTo>
                <a:lnTo>
                  <a:pt x="2" y="138"/>
                </a:lnTo>
                <a:lnTo>
                  <a:pt x="4" y="136"/>
                </a:lnTo>
                <a:lnTo>
                  <a:pt x="10" y="138"/>
                </a:lnTo>
                <a:lnTo>
                  <a:pt x="14" y="140"/>
                </a:lnTo>
                <a:lnTo>
                  <a:pt x="18" y="138"/>
                </a:lnTo>
                <a:lnTo>
                  <a:pt x="22" y="132"/>
                </a:lnTo>
                <a:lnTo>
                  <a:pt x="24" y="122"/>
                </a:lnTo>
                <a:lnTo>
                  <a:pt x="28" y="108"/>
                </a:lnTo>
                <a:lnTo>
                  <a:pt x="34" y="52"/>
                </a:lnTo>
                <a:close/>
              </a:path>
            </a:pathLst>
          </a:custGeom>
          <a:solidFill>
            <a:srgbClr val="111D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01553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p:cNvPicPr>
          <p:nvPr/>
        </p:nvPicPr>
        <p:blipFill>
          <a:blip r:embed="rId2">
            <a:extLst>
              <a:ext uri="{28A0092B-C50C-407E-A947-70E740481C1C}">
                <a14:useLocalDpi xmlns:a14="http://schemas.microsoft.com/office/drawing/2010/main" val="0"/>
              </a:ext>
            </a:extLst>
          </a:blip>
          <a:srcRect b="5334"/>
          <a:stretch>
            <a:fillRect/>
          </a:stretch>
        </p:blipFill>
        <p:spPr bwMode="auto">
          <a:xfrm>
            <a:off x="14288"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18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p:cNvPicPr>
          <p:nvPr/>
        </p:nvPicPr>
        <p:blipFill>
          <a:blip r:embed="rId2">
            <a:extLst>
              <a:ext uri="{28A0092B-C50C-407E-A947-70E740481C1C}">
                <a14:useLocalDpi xmlns:a14="http://schemas.microsoft.com/office/drawing/2010/main" val="0"/>
              </a:ext>
            </a:extLst>
          </a:blip>
          <a:srcRect l="78889" b="55333"/>
          <a:stretch>
            <a:fillRect/>
          </a:stretch>
        </p:blipFill>
        <p:spPr bwMode="auto">
          <a:xfrm>
            <a:off x="2514600" y="685800"/>
            <a:ext cx="41148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11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90"/>
          <p:cNvGrpSpPr>
            <a:grpSpLocks/>
          </p:cNvGrpSpPr>
          <p:nvPr/>
        </p:nvGrpSpPr>
        <p:grpSpPr bwMode="auto">
          <a:xfrm>
            <a:off x="2876550" y="1562100"/>
            <a:ext cx="3152775" cy="317500"/>
            <a:chOff x="1718" y="970"/>
            <a:chExt cx="1986" cy="200"/>
          </a:xfrm>
        </p:grpSpPr>
        <p:sp>
          <p:nvSpPr>
            <p:cNvPr id="47150" name="Freeform 39"/>
            <p:cNvSpPr>
              <a:spLocks noEditPoints="1"/>
            </p:cNvSpPr>
            <p:nvPr/>
          </p:nvSpPr>
          <p:spPr bwMode="auto">
            <a:xfrm>
              <a:off x="2486" y="1036"/>
              <a:ext cx="64" cy="78"/>
            </a:xfrm>
            <a:custGeom>
              <a:avLst/>
              <a:gdLst>
                <a:gd name="T0" fmla="*/ 0 w 64"/>
                <a:gd name="T1" fmla="*/ 74 h 78"/>
                <a:gd name="T2" fmla="*/ 0 w 64"/>
                <a:gd name="T3" fmla="*/ 74 h 78"/>
                <a:gd name="T4" fmla="*/ 2 w 64"/>
                <a:gd name="T5" fmla="*/ 74 h 78"/>
                <a:gd name="T6" fmla="*/ 8 w 64"/>
                <a:gd name="T7" fmla="*/ 70 h 78"/>
                <a:gd name="T8" fmla="*/ 10 w 64"/>
                <a:gd name="T9" fmla="*/ 54 h 78"/>
                <a:gd name="T10" fmla="*/ 10 w 64"/>
                <a:gd name="T11" fmla="*/ 48 h 78"/>
                <a:gd name="T12" fmla="*/ 10 w 64"/>
                <a:gd name="T13" fmla="*/ 46 h 78"/>
                <a:gd name="T14" fmla="*/ 8 w 64"/>
                <a:gd name="T15" fmla="*/ 14 h 78"/>
                <a:gd name="T16" fmla="*/ 8 w 64"/>
                <a:gd name="T17" fmla="*/ 8 h 78"/>
                <a:gd name="T18" fmla="*/ 4 w 64"/>
                <a:gd name="T19" fmla="*/ 6 h 78"/>
                <a:gd name="T20" fmla="*/ 0 w 64"/>
                <a:gd name="T21" fmla="*/ 6 h 78"/>
                <a:gd name="T22" fmla="*/ 0 w 64"/>
                <a:gd name="T23" fmla="*/ 0 h 78"/>
                <a:gd name="T24" fmla="*/ 8 w 64"/>
                <a:gd name="T25" fmla="*/ 2 h 78"/>
                <a:gd name="T26" fmla="*/ 16 w 64"/>
                <a:gd name="T27" fmla="*/ 2 h 78"/>
                <a:gd name="T28" fmla="*/ 28 w 64"/>
                <a:gd name="T29" fmla="*/ 2 h 78"/>
                <a:gd name="T30" fmla="*/ 34 w 64"/>
                <a:gd name="T31" fmla="*/ 0 h 78"/>
                <a:gd name="T32" fmla="*/ 56 w 64"/>
                <a:gd name="T33" fmla="*/ 6 h 78"/>
                <a:gd name="T34" fmla="*/ 62 w 64"/>
                <a:gd name="T35" fmla="*/ 14 h 78"/>
                <a:gd name="T36" fmla="*/ 64 w 64"/>
                <a:gd name="T37" fmla="*/ 24 h 78"/>
                <a:gd name="T38" fmla="*/ 56 w 64"/>
                <a:gd name="T39" fmla="*/ 40 h 78"/>
                <a:gd name="T40" fmla="*/ 46 w 64"/>
                <a:gd name="T41" fmla="*/ 46 h 78"/>
                <a:gd name="T42" fmla="*/ 34 w 64"/>
                <a:gd name="T43" fmla="*/ 48 h 78"/>
                <a:gd name="T44" fmla="*/ 26 w 64"/>
                <a:gd name="T45" fmla="*/ 46 h 78"/>
                <a:gd name="T46" fmla="*/ 24 w 64"/>
                <a:gd name="T47" fmla="*/ 60 h 78"/>
                <a:gd name="T48" fmla="*/ 24 w 64"/>
                <a:gd name="T49" fmla="*/ 68 h 78"/>
                <a:gd name="T50" fmla="*/ 26 w 64"/>
                <a:gd name="T51" fmla="*/ 72 h 78"/>
                <a:gd name="T52" fmla="*/ 32 w 64"/>
                <a:gd name="T53" fmla="*/ 74 h 78"/>
                <a:gd name="T54" fmla="*/ 34 w 64"/>
                <a:gd name="T55" fmla="*/ 78 h 78"/>
                <a:gd name="T56" fmla="*/ 24 w 64"/>
                <a:gd name="T57" fmla="*/ 78 h 78"/>
                <a:gd name="T58" fmla="*/ 16 w 64"/>
                <a:gd name="T59" fmla="*/ 78 h 78"/>
                <a:gd name="T60" fmla="*/ 10 w 64"/>
                <a:gd name="T61" fmla="*/ 78 h 78"/>
                <a:gd name="T62" fmla="*/ 0 w 64"/>
                <a:gd name="T63" fmla="*/ 78 h 78"/>
                <a:gd name="T64" fmla="*/ 24 w 64"/>
                <a:gd name="T65" fmla="*/ 40 h 78"/>
                <a:gd name="T66" fmla="*/ 28 w 64"/>
                <a:gd name="T67" fmla="*/ 40 h 78"/>
                <a:gd name="T68" fmla="*/ 30 w 64"/>
                <a:gd name="T69" fmla="*/ 40 h 78"/>
                <a:gd name="T70" fmla="*/ 38 w 64"/>
                <a:gd name="T71" fmla="*/ 40 h 78"/>
                <a:gd name="T72" fmla="*/ 44 w 64"/>
                <a:gd name="T73" fmla="*/ 36 h 78"/>
                <a:gd name="T74" fmla="*/ 50 w 64"/>
                <a:gd name="T75" fmla="*/ 24 h 78"/>
                <a:gd name="T76" fmla="*/ 48 w 64"/>
                <a:gd name="T77" fmla="*/ 18 h 78"/>
                <a:gd name="T78" fmla="*/ 46 w 64"/>
                <a:gd name="T79" fmla="*/ 12 h 78"/>
                <a:gd name="T80" fmla="*/ 32 w 64"/>
                <a:gd name="T81" fmla="*/ 8 h 78"/>
                <a:gd name="T82" fmla="*/ 28 w 64"/>
                <a:gd name="T83" fmla="*/ 8 h 78"/>
                <a:gd name="T84" fmla="*/ 24 w 64"/>
                <a:gd name="T85" fmla="*/ 10 h 78"/>
                <a:gd name="T86" fmla="*/ 24 w 64"/>
                <a:gd name="T87" fmla="*/ 22 h 78"/>
                <a:gd name="T88" fmla="*/ 24 w 64"/>
                <a:gd name="T89" fmla="*/ 4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78"/>
                <a:gd name="T137" fmla="*/ 64 w 64"/>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78">
                  <a:moveTo>
                    <a:pt x="0" y="74"/>
                  </a:moveTo>
                  <a:lnTo>
                    <a:pt x="0" y="74"/>
                  </a:lnTo>
                  <a:lnTo>
                    <a:pt x="2" y="74"/>
                  </a:lnTo>
                  <a:lnTo>
                    <a:pt x="6" y="72"/>
                  </a:lnTo>
                  <a:lnTo>
                    <a:pt x="8" y="70"/>
                  </a:lnTo>
                  <a:lnTo>
                    <a:pt x="10" y="54"/>
                  </a:lnTo>
                  <a:lnTo>
                    <a:pt x="10" y="48"/>
                  </a:lnTo>
                  <a:lnTo>
                    <a:pt x="10" y="46"/>
                  </a:lnTo>
                  <a:lnTo>
                    <a:pt x="8" y="32"/>
                  </a:lnTo>
                  <a:lnTo>
                    <a:pt x="8" y="14"/>
                  </a:lnTo>
                  <a:lnTo>
                    <a:pt x="8" y="8"/>
                  </a:lnTo>
                  <a:lnTo>
                    <a:pt x="4" y="6"/>
                  </a:lnTo>
                  <a:lnTo>
                    <a:pt x="2" y="6"/>
                  </a:lnTo>
                  <a:lnTo>
                    <a:pt x="0" y="6"/>
                  </a:lnTo>
                  <a:lnTo>
                    <a:pt x="0" y="0"/>
                  </a:lnTo>
                  <a:lnTo>
                    <a:pt x="8" y="2"/>
                  </a:lnTo>
                  <a:lnTo>
                    <a:pt x="16" y="2"/>
                  </a:lnTo>
                  <a:lnTo>
                    <a:pt x="28" y="2"/>
                  </a:lnTo>
                  <a:lnTo>
                    <a:pt x="34" y="0"/>
                  </a:lnTo>
                  <a:lnTo>
                    <a:pt x="48" y="2"/>
                  </a:lnTo>
                  <a:lnTo>
                    <a:pt x="56" y="6"/>
                  </a:lnTo>
                  <a:lnTo>
                    <a:pt x="62" y="14"/>
                  </a:lnTo>
                  <a:lnTo>
                    <a:pt x="64" y="24"/>
                  </a:lnTo>
                  <a:lnTo>
                    <a:pt x="62" y="34"/>
                  </a:lnTo>
                  <a:lnTo>
                    <a:pt x="56" y="40"/>
                  </a:lnTo>
                  <a:lnTo>
                    <a:pt x="46" y="46"/>
                  </a:lnTo>
                  <a:lnTo>
                    <a:pt x="34" y="48"/>
                  </a:lnTo>
                  <a:lnTo>
                    <a:pt x="26" y="46"/>
                  </a:lnTo>
                  <a:lnTo>
                    <a:pt x="24" y="46"/>
                  </a:lnTo>
                  <a:lnTo>
                    <a:pt x="24" y="60"/>
                  </a:lnTo>
                  <a:lnTo>
                    <a:pt x="24" y="68"/>
                  </a:lnTo>
                  <a:lnTo>
                    <a:pt x="26" y="72"/>
                  </a:lnTo>
                  <a:lnTo>
                    <a:pt x="28" y="72"/>
                  </a:lnTo>
                  <a:lnTo>
                    <a:pt x="32" y="74"/>
                  </a:lnTo>
                  <a:lnTo>
                    <a:pt x="34" y="74"/>
                  </a:lnTo>
                  <a:lnTo>
                    <a:pt x="34" y="78"/>
                  </a:lnTo>
                  <a:lnTo>
                    <a:pt x="24" y="78"/>
                  </a:lnTo>
                  <a:lnTo>
                    <a:pt x="16" y="78"/>
                  </a:lnTo>
                  <a:lnTo>
                    <a:pt x="10" y="78"/>
                  </a:lnTo>
                  <a:lnTo>
                    <a:pt x="0" y="78"/>
                  </a:lnTo>
                  <a:lnTo>
                    <a:pt x="0" y="74"/>
                  </a:lnTo>
                  <a:close/>
                  <a:moveTo>
                    <a:pt x="24" y="40"/>
                  </a:moveTo>
                  <a:lnTo>
                    <a:pt x="24" y="40"/>
                  </a:lnTo>
                  <a:lnTo>
                    <a:pt x="28" y="40"/>
                  </a:lnTo>
                  <a:lnTo>
                    <a:pt x="30" y="40"/>
                  </a:lnTo>
                  <a:lnTo>
                    <a:pt x="38" y="40"/>
                  </a:lnTo>
                  <a:lnTo>
                    <a:pt x="44" y="36"/>
                  </a:lnTo>
                  <a:lnTo>
                    <a:pt x="48" y="32"/>
                  </a:lnTo>
                  <a:lnTo>
                    <a:pt x="50" y="24"/>
                  </a:lnTo>
                  <a:lnTo>
                    <a:pt x="48" y="18"/>
                  </a:lnTo>
                  <a:lnTo>
                    <a:pt x="46" y="12"/>
                  </a:lnTo>
                  <a:lnTo>
                    <a:pt x="40" y="10"/>
                  </a:lnTo>
                  <a:lnTo>
                    <a:pt x="32" y="8"/>
                  </a:lnTo>
                  <a:lnTo>
                    <a:pt x="28" y="8"/>
                  </a:lnTo>
                  <a:lnTo>
                    <a:pt x="24" y="10"/>
                  </a:lnTo>
                  <a:lnTo>
                    <a:pt x="24" y="22"/>
                  </a:lnTo>
                  <a:lnTo>
                    <a:pt x="24" y="4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1" name="Freeform 40"/>
            <p:cNvSpPr>
              <a:spLocks/>
            </p:cNvSpPr>
            <p:nvPr/>
          </p:nvSpPr>
          <p:spPr bwMode="auto">
            <a:xfrm>
              <a:off x="2486" y="1036"/>
              <a:ext cx="64" cy="78"/>
            </a:xfrm>
            <a:custGeom>
              <a:avLst/>
              <a:gdLst>
                <a:gd name="T0" fmla="*/ 0 w 64"/>
                <a:gd name="T1" fmla="*/ 74 h 78"/>
                <a:gd name="T2" fmla="*/ 0 w 64"/>
                <a:gd name="T3" fmla="*/ 74 h 78"/>
                <a:gd name="T4" fmla="*/ 2 w 64"/>
                <a:gd name="T5" fmla="*/ 74 h 78"/>
                <a:gd name="T6" fmla="*/ 8 w 64"/>
                <a:gd name="T7" fmla="*/ 70 h 78"/>
                <a:gd name="T8" fmla="*/ 10 w 64"/>
                <a:gd name="T9" fmla="*/ 54 h 78"/>
                <a:gd name="T10" fmla="*/ 10 w 64"/>
                <a:gd name="T11" fmla="*/ 48 h 78"/>
                <a:gd name="T12" fmla="*/ 10 w 64"/>
                <a:gd name="T13" fmla="*/ 46 h 78"/>
                <a:gd name="T14" fmla="*/ 8 w 64"/>
                <a:gd name="T15" fmla="*/ 14 h 78"/>
                <a:gd name="T16" fmla="*/ 8 w 64"/>
                <a:gd name="T17" fmla="*/ 8 h 78"/>
                <a:gd name="T18" fmla="*/ 4 w 64"/>
                <a:gd name="T19" fmla="*/ 6 h 78"/>
                <a:gd name="T20" fmla="*/ 0 w 64"/>
                <a:gd name="T21" fmla="*/ 6 h 78"/>
                <a:gd name="T22" fmla="*/ 0 w 64"/>
                <a:gd name="T23" fmla="*/ 0 h 78"/>
                <a:gd name="T24" fmla="*/ 8 w 64"/>
                <a:gd name="T25" fmla="*/ 2 h 78"/>
                <a:gd name="T26" fmla="*/ 16 w 64"/>
                <a:gd name="T27" fmla="*/ 2 h 78"/>
                <a:gd name="T28" fmla="*/ 28 w 64"/>
                <a:gd name="T29" fmla="*/ 2 h 78"/>
                <a:gd name="T30" fmla="*/ 34 w 64"/>
                <a:gd name="T31" fmla="*/ 0 h 78"/>
                <a:gd name="T32" fmla="*/ 56 w 64"/>
                <a:gd name="T33" fmla="*/ 6 h 78"/>
                <a:gd name="T34" fmla="*/ 62 w 64"/>
                <a:gd name="T35" fmla="*/ 14 h 78"/>
                <a:gd name="T36" fmla="*/ 64 w 64"/>
                <a:gd name="T37" fmla="*/ 24 h 78"/>
                <a:gd name="T38" fmla="*/ 56 w 64"/>
                <a:gd name="T39" fmla="*/ 40 h 78"/>
                <a:gd name="T40" fmla="*/ 46 w 64"/>
                <a:gd name="T41" fmla="*/ 46 h 78"/>
                <a:gd name="T42" fmla="*/ 34 w 64"/>
                <a:gd name="T43" fmla="*/ 48 h 78"/>
                <a:gd name="T44" fmla="*/ 26 w 64"/>
                <a:gd name="T45" fmla="*/ 46 h 78"/>
                <a:gd name="T46" fmla="*/ 24 w 64"/>
                <a:gd name="T47" fmla="*/ 60 h 78"/>
                <a:gd name="T48" fmla="*/ 24 w 64"/>
                <a:gd name="T49" fmla="*/ 68 h 78"/>
                <a:gd name="T50" fmla="*/ 26 w 64"/>
                <a:gd name="T51" fmla="*/ 72 h 78"/>
                <a:gd name="T52" fmla="*/ 32 w 64"/>
                <a:gd name="T53" fmla="*/ 74 h 78"/>
                <a:gd name="T54" fmla="*/ 34 w 64"/>
                <a:gd name="T55" fmla="*/ 78 h 78"/>
                <a:gd name="T56" fmla="*/ 24 w 64"/>
                <a:gd name="T57" fmla="*/ 78 h 78"/>
                <a:gd name="T58" fmla="*/ 16 w 64"/>
                <a:gd name="T59" fmla="*/ 78 h 78"/>
                <a:gd name="T60" fmla="*/ 10 w 64"/>
                <a:gd name="T61" fmla="*/ 78 h 78"/>
                <a:gd name="T62" fmla="*/ 0 w 64"/>
                <a:gd name="T63" fmla="*/ 7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8"/>
                <a:gd name="T98" fmla="*/ 64 w 6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8">
                  <a:moveTo>
                    <a:pt x="0" y="74"/>
                  </a:moveTo>
                  <a:lnTo>
                    <a:pt x="0" y="74"/>
                  </a:lnTo>
                  <a:lnTo>
                    <a:pt x="2" y="74"/>
                  </a:lnTo>
                  <a:lnTo>
                    <a:pt x="6" y="72"/>
                  </a:lnTo>
                  <a:lnTo>
                    <a:pt x="8" y="70"/>
                  </a:lnTo>
                  <a:lnTo>
                    <a:pt x="10" y="54"/>
                  </a:lnTo>
                  <a:lnTo>
                    <a:pt x="10" y="48"/>
                  </a:lnTo>
                  <a:lnTo>
                    <a:pt x="10" y="46"/>
                  </a:lnTo>
                  <a:lnTo>
                    <a:pt x="8" y="32"/>
                  </a:lnTo>
                  <a:lnTo>
                    <a:pt x="8" y="14"/>
                  </a:lnTo>
                  <a:lnTo>
                    <a:pt x="8" y="8"/>
                  </a:lnTo>
                  <a:lnTo>
                    <a:pt x="4" y="6"/>
                  </a:lnTo>
                  <a:lnTo>
                    <a:pt x="2" y="6"/>
                  </a:lnTo>
                  <a:lnTo>
                    <a:pt x="0" y="6"/>
                  </a:lnTo>
                  <a:lnTo>
                    <a:pt x="0" y="0"/>
                  </a:lnTo>
                  <a:lnTo>
                    <a:pt x="8" y="2"/>
                  </a:lnTo>
                  <a:lnTo>
                    <a:pt x="16" y="2"/>
                  </a:lnTo>
                  <a:lnTo>
                    <a:pt x="28" y="2"/>
                  </a:lnTo>
                  <a:lnTo>
                    <a:pt x="34" y="0"/>
                  </a:lnTo>
                  <a:lnTo>
                    <a:pt x="48" y="2"/>
                  </a:lnTo>
                  <a:lnTo>
                    <a:pt x="56" y="6"/>
                  </a:lnTo>
                  <a:lnTo>
                    <a:pt x="62" y="14"/>
                  </a:lnTo>
                  <a:lnTo>
                    <a:pt x="64" y="24"/>
                  </a:lnTo>
                  <a:lnTo>
                    <a:pt x="62" y="34"/>
                  </a:lnTo>
                  <a:lnTo>
                    <a:pt x="56" y="40"/>
                  </a:lnTo>
                  <a:lnTo>
                    <a:pt x="46" y="46"/>
                  </a:lnTo>
                  <a:lnTo>
                    <a:pt x="34" y="48"/>
                  </a:lnTo>
                  <a:lnTo>
                    <a:pt x="26" y="46"/>
                  </a:lnTo>
                  <a:lnTo>
                    <a:pt x="24" y="46"/>
                  </a:lnTo>
                  <a:lnTo>
                    <a:pt x="24" y="60"/>
                  </a:lnTo>
                  <a:lnTo>
                    <a:pt x="24" y="68"/>
                  </a:lnTo>
                  <a:lnTo>
                    <a:pt x="26" y="72"/>
                  </a:lnTo>
                  <a:lnTo>
                    <a:pt x="28" y="72"/>
                  </a:lnTo>
                  <a:lnTo>
                    <a:pt x="32" y="74"/>
                  </a:lnTo>
                  <a:lnTo>
                    <a:pt x="34" y="74"/>
                  </a:lnTo>
                  <a:lnTo>
                    <a:pt x="34" y="78"/>
                  </a:lnTo>
                  <a:lnTo>
                    <a:pt x="24" y="78"/>
                  </a:lnTo>
                  <a:lnTo>
                    <a:pt x="16" y="78"/>
                  </a:lnTo>
                  <a:lnTo>
                    <a:pt x="10" y="78"/>
                  </a:lnTo>
                  <a:lnTo>
                    <a:pt x="0" y="78"/>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2" name="Freeform 41"/>
            <p:cNvSpPr>
              <a:spLocks/>
            </p:cNvSpPr>
            <p:nvPr/>
          </p:nvSpPr>
          <p:spPr bwMode="auto">
            <a:xfrm>
              <a:off x="2510" y="1044"/>
              <a:ext cx="26" cy="32"/>
            </a:xfrm>
            <a:custGeom>
              <a:avLst/>
              <a:gdLst>
                <a:gd name="T0" fmla="*/ 0 w 26"/>
                <a:gd name="T1" fmla="*/ 32 h 32"/>
                <a:gd name="T2" fmla="*/ 0 w 26"/>
                <a:gd name="T3" fmla="*/ 32 h 32"/>
                <a:gd name="T4" fmla="*/ 4 w 26"/>
                <a:gd name="T5" fmla="*/ 32 h 32"/>
                <a:gd name="T6" fmla="*/ 4 w 26"/>
                <a:gd name="T7" fmla="*/ 32 h 32"/>
                <a:gd name="T8" fmla="*/ 6 w 26"/>
                <a:gd name="T9" fmla="*/ 32 h 32"/>
                <a:gd name="T10" fmla="*/ 6 w 26"/>
                <a:gd name="T11" fmla="*/ 32 h 32"/>
                <a:gd name="T12" fmla="*/ 14 w 26"/>
                <a:gd name="T13" fmla="*/ 32 h 32"/>
                <a:gd name="T14" fmla="*/ 20 w 26"/>
                <a:gd name="T15" fmla="*/ 28 h 32"/>
                <a:gd name="T16" fmla="*/ 20 w 26"/>
                <a:gd name="T17" fmla="*/ 28 h 32"/>
                <a:gd name="T18" fmla="*/ 24 w 26"/>
                <a:gd name="T19" fmla="*/ 24 h 32"/>
                <a:gd name="T20" fmla="*/ 26 w 26"/>
                <a:gd name="T21" fmla="*/ 16 h 32"/>
                <a:gd name="T22" fmla="*/ 26 w 26"/>
                <a:gd name="T23" fmla="*/ 16 h 32"/>
                <a:gd name="T24" fmla="*/ 24 w 26"/>
                <a:gd name="T25" fmla="*/ 10 h 32"/>
                <a:gd name="T26" fmla="*/ 22 w 26"/>
                <a:gd name="T27" fmla="*/ 4 h 32"/>
                <a:gd name="T28" fmla="*/ 22 w 26"/>
                <a:gd name="T29" fmla="*/ 4 h 32"/>
                <a:gd name="T30" fmla="*/ 16 w 26"/>
                <a:gd name="T31" fmla="*/ 2 h 32"/>
                <a:gd name="T32" fmla="*/ 8 w 26"/>
                <a:gd name="T33" fmla="*/ 0 h 32"/>
                <a:gd name="T34" fmla="*/ 8 w 26"/>
                <a:gd name="T35" fmla="*/ 0 h 32"/>
                <a:gd name="T36" fmla="*/ 4 w 26"/>
                <a:gd name="T37" fmla="*/ 0 h 32"/>
                <a:gd name="T38" fmla="*/ 4 w 26"/>
                <a:gd name="T39" fmla="*/ 0 h 32"/>
                <a:gd name="T40" fmla="*/ 0 w 26"/>
                <a:gd name="T41" fmla="*/ 2 h 32"/>
                <a:gd name="T42" fmla="*/ 0 w 26"/>
                <a:gd name="T43" fmla="*/ 2 h 32"/>
                <a:gd name="T44" fmla="*/ 0 w 26"/>
                <a:gd name="T45" fmla="*/ 14 h 32"/>
                <a:gd name="T46" fmla="*/ 0 w 26"/>
                <a:gd name="T47" fmla="*/ 14 h 32"/>
                <a:gd name="T48" fmla="*/ 0 w 26"/>
                <a:gd name="T49" fmla="*/ 32 h 32"/>
                <a:gd name="T50" fmla="*/ 0 w 26"/>
                <a:gd name="T51" fmla="*/ 32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32"/>
                <a:gd name="T80" fmla="*/ 26 w 26"/>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32">
                  <a:moveTo>
                    <a:pt x="0" y="32"/>
                  </a:moveTo>
                  <a:lnTo>
                    <a:pt x="0" y="32"/>
                  </a:lnTo>
                  <a:lnTo>
                    <a:pt x="4" y="32"/>
                  </a:lnTo>
                  <a:lnTo>
                    <a:pt x="6" y="32"/>
                  </a:lnTo>
                  <a:lnTo>
                    <a:pt x="14" y="32"/>
                  </a:lnTo>
                  <a:lnTo>
                    <a:pt x="20" y="28"/>
                  </a:lnTo>
                  <a:lnTo>
                    <a:pt x="24" y="24"/>
                  </a:lnTo>
                  <a:lnTo>
                    <a:pt x="26" y="16"/>
                  </a:lnTo>
                  <a:lnTo>
                    <a:pt x="24" y="10"/>
                  </a:lnTo>
                  <a:lnTo>
                    <a:pt x="22" y="4"/>
                  </a:lnTo>
                  <a:lnTo>
                    <a:pt x="16" y="2"/>
                  </a:lnTo>
                  <a:lnTo>
                    <a:pt x="8" y="0"/>
                  </a:lnTo>
                  <a:lnTo>
                    <a:pt x="4" y="0"/>
                  </a:lnTo>
                  <a:lnTo>
                    <a:pt x="0" y="2"/>
                  </a:lnTo>
                  <a:lnTo>
                    <a:pt x="0" y="1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3" name="Freeform 42"/>
            <p:cNvSpPr>
              <a:spLocks noEditPoints="1"/>
            </p:cNvSpPr>
            <p:nvPr/>
          </p:nvSpPr>
          <p:spPr bwMode="auto">
            <a:xfrm>
              <a:off x="2542" y="1036"/>
              <a:ext cx="86" cy="78"/>
            </a:xfrm>
            <a:custGeom>
              <a:avLst/>
              <a:gdLst>
                <a:gd name="T0" fmla="*/ 52 w 86"/>
                <a:gd name="T1" fmla="*/ 0 h 78"/>
                <a:gd name="T2" fmla="*/ 66 w 86"/>
                <a:gd name="T3" fmla="*/ 42 h 78"/>
                <a:gd name="T4" fmla="*/ 76 w 86"/>
                <a:gd name="T5" fmla="*/ 68 h 78"/>
                <a:gd name="T6" fmla="*/ 80 w 86"/>
                <a:gd name="T7" fmla="*/ 72 h 78"/>
                <a:gd name="T8" fmla="*/ 84 w 86"/>
                <a:gd name="T9" fmla="*/ 74 h 78"/>
                <a:gd name="T10" fmla="*/ 86 w 86"/>
                <a:gd name="T11" fmla="*/ 78 h 78"/>
                <a:gd name="T12" fmla="*/ 76 w 86"/>
                <a:gd name="T13" fmla="*/ 78 h 78"/>
                <a:gd name="T14" fmla="*/ 68 w 86"/>
                <a:gd name="T15" fmla="*/ 78 h 78"/>
                <a:gd name="T16" fmla="*/ 62 w 86"/>
                <a:gd name="T17" fmla="*/ 78 h 78"/>
                <a:gd name="T18" fmla="*/ 52 w 86"/>
                <a:gd name="T19" fmla="*/ 78 h 78"/>
                <a:gd name="T20" fmla="*/ 52 w 86"/>
                <a:gd name="T21" fmla="*/ 74 h 78"/>
                <a:gd name="T22" fmla="*/ 58 w 86"/>
                <a:gd name="T23" fmla="*/ 72 h 78"/>
                <a:gd name="T24" fmla="*/ 60 w 86"/>
                <a:gd name="T25" fmla="*/ 68 h 78"/>
                <a:gd name="T26" fmla="*/ 60 w 86"/>
                <a:gd name="T27" fmla="*/ 68 h 78"/>
                <a:gd name="T28" fmla="*/ 60 w 86"/>
                <a:gd name="T29" fmla="*/ 64 h 78"/>
                <a:gd name="T30" fmla="*/ 54 w 86"/>
                <a:gd name="T31" fmla="*/ 52 h 78"/>
                <a:gd name="T32" fmla="*/ 46 w 86"/>
                <a:gd name="T33" fmla="*/ 52 h 78"/>
                <a:gd name="T34" fmla="*/ 40 w 86"/>
                <a:gd name="T35" fmla="*/ 52 h 78"/>
                <a:gd name="T36" fmla="*/ 32 w 86"/>
                <a:gd name="T37" fmla="*/ 52 h 78"/>
                <a:gd name="T38" fmla="*/ 26 w 86"/>
                <a:gd name="T39" fmla="*/ 52 h 78"/>
                <a:gd name="T40" fmla="*/ 22 w 86"/>
                <a:gd name="T41" fmla="*/ 68 h 78"/>
                <a:gd name="T42" fmla="*/ 24 w 86"/>
                <a:gd name="T43" fmla="*/ 72 h 78"/>
                <a:gd name="T44" fmla="*/ 28 w 86"/>
                <a:gd name="T45" fmla="*/ 74 h 78"/>
                <a:gd name="T46" fmla="*/ 30 w 86"/>
                <a:gd name="T47" fmla="*/ 78 h 78"/>
                <a:gd name="T48" fmla="*/ 20 w 86"/>
                <a:gd name="T49" fmla="*/ 78 h 78"/>
                <a:gd name="T50" fmla="*/ 14 w 86"/>
                <a:gd name="T51" fmla="*/ 78 h 78"/>
                <a:gd name="T52" fmla="*/ 10 w 86"/>
                <a:gd name="T53" fmla="*/ 78 h 78"/>
                <a:gd name="T54" fmla="*/ 0 w 86"/>
                <a:gd name="T55" fmla="*/ 78 h 78"/>
                <a:gd name="T56" fmla="*/ 0 w 86"/>
                <a:gd name="T57" fmla="*/ 74 h 78"/>
                <a:gd name="T58" fmla="*/ 6 w 86"/>
                <a:gd name="T59" fmla="*/ 72 h 78"/>
                <a:gd name="T60" fmla="*/ 10 w 86"/>
                <a:gd name="T61" fmla="*/ 68 h 78"/>
                <a:gd name="T62" fmla="*/ 22 w 86"/>
                <a:gd name="T63" fmla="*/ 44 h 78"/>
                <a:gd name="T64" fmla="*/ 42 w 86"/>
                <a:gd name="T65" fmla="*/ 14 h 78"/>
                <a:gd name="T66" fmla="*/ 30 w 86"/>
                <a:gd name="T67" fmla="*/ 44 h 78"/>
                <a:gd name="T68" fmla="*/ 34 w 86"/>
                <a:gd name="T69" fmla="*/ 44 h 78"/>
                <a:gd name="T70" fmla="*/ 40 w 86"/>
                <a:gd name="T71" fmla="*/ 44 h 78"/>
                <a:gd name="T72" fmla="*/ 48 w 86"/>
                <a:gd name="T73" fmla="*/ 44 h 78"/>
                <a:gd name="T74" fmla="*/ 42 w 86"/>
                <a:gd name="T75" fmla="*/ 14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78"/>
                <a:gd name="T116" fmla="*/ 86 w 86"/>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78">
                  <a:moveTo>
                    <a:pt x="38" y="0"/>
                  </a:moveTo>
                  <a:lnTo>
                    <a:pt x="52" y="0"/>
                  </a:lnTo>
                  <a:lnTo>
                    <a:pt x="66" y="42"/>
                  </a:lnTo>
                  <a:lnTo>
                    <a:pt x="76" y="68"/>
                  </a:lnTo>
                  <a:lnTo>
                    <a:pt x="80" y="72"/>
                  </a:lnTo>
                  <a:lnTo>
                    <a:pt x="84" y="74"/>
                  </a:lnTo>
                  <a:lnTo>
                    <a:pt x="86" y="74"/>
                  </a:lnTo>
                  <a:lnTo>
                    <a:pt x="86" y="78"/>
                  </a:lnTo>
                  <a:lnTo>
                    <a:pt x="76" y="78"/>
                  </a:lnTo>
                  <a:lnTo>
                    <a:pt x="68" y="78"/>
                  </a:lnTo>
                  <a:lnTo>
                    <a:pt x="62" y="78"/>
                  </a:lnTo>
                  <a:lnTo>
                    <a:pt x="52" y="78"/>
                  </a:lnTo>
                  <a:lnTo>
                    <a:pt x="52" y="74"/>
                  </a:lnTo>
                  <a:lnTo>
                    <a:pt x="58" y="72"/>
                  </a:lnTo>
                  <a:lnTo>
                    <a:pt x="60" y="68"/>
                  </a:lnTo>
                  <a:lnTo>
                    <a:pt x="60" y="64"/>
                  </a:lnTo>
                  <a:lnTo>
                    <a:pt x="54" y="52"/>
                  </a:lnTo>
                  <a:lnTo>
                    <a:pt x="46" y="52"/>
                  </a:lnTo>
                  <a:lnTo>
                    <a:pt x="40" y="52"/>
                  </a:lnTo>
                  <a:lnTo>
                    <a:pt x="32" y="52"/>
                  </a:lnTo>
                  <a:lnTo>
                    <a:pt x="28" y="52"/>
                  </a:lnTo>
                  <a:lnTo>
                    <a:pt x="26" y="52"/>
                  </a:lnTo>
                  <a:lnTo>
                    <a:pt x="22" y="68"/>
                  </a:lnTo>
                  <a:lnTo>
                    <a:pt x="24" y="72"/>
                  </a:lnTo>
                  <a:lnTo>
                    <a:pt x="28" y="74"/>
                  </a:lnTo>
                  <a:lnTo>
                    <a:pt x="30" y="74"/>
                  </a:lnTo>
                  <a:lnTo>
                    <a:pt x="30" y="78"/>
                  </a:lnTo>
                  <a:lnTo>
                    <a:pt x="20" y="78"/>
                  </a:lnTo>
                  <a:lnTo>
                    <a:pt x="14" y="78"/>
                  </a:lnTo>
                  <a:lnTo>
                    <a:pt x="10" y="78"/>
                  </a:lnTo>
                  <a:lnTo>
                    <a:pt x="0" y="78"/>
                  </a:lnTo>
                  <a:lnTo>
                    <a:pt x="0" y="74"/>
                  </a:lnTo>
                  <a:lnTo>
                    <a:pt x="6" y="72"/>
                  </a:lnTo>
                  <a:lnTo>
                    <a:pt x="10" y="68"/>
                  </a:lnTo>
                  <a:lnTo>
                    <a:pt x="22" y="44"/>
                  </a:lnTo>
                  <a:lnTo>
                    <a:pt x="38" y="0"/>
                  </a:lnTo>
                  <a:close/>
                  <a:moveTo>
                    <a:pt x="42" y="14"/>
                  </a:moveTo>
                  <a:lnTo>
                    <a:pt x="30" y="44"/>
                  </a:lnTo>
                  <a:lnTo>
                    <a:pt x="34" y="44"/>
                  </a:lnTo>
                  <a:lnTo>
                    <a:pt x="40" y="44"/>
                  </a:lnTo>
                  <a:lnTo>
                    <a:pt x="48" y="44"/>
                  </a:lnTo>
                  <a:lnTo>
                    <a:pt x="52" y="44"/>
                  </a:lnTo>
                  <a:lnTo>
                    <a:pt x="42" y="1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4" name="Freeform 43"/>
            <p:cNvSpPr>
              <a:spLocks/>
            </p:cNvSpPr>
            <p:nvPr/>
          </p:nvSpPr>
          <p:spPr bwMode="auto">
            <a:xfrm>
              <a:off x="2542" y="1036"/>
              <a:ext cx="86" cy="78"/>
            </a:xfrm>
            <a:custGeom>
              <a:avLst/>
              <a:gdLst>
                <a:gd name="T0" fmla="*/ 52 w 86"/>
                <a:gd name="T1" fmla="*/ 0 h 78"/>
                <a:gd name="T2" fmla="*/ 66 w 86"/>
                <a:gd name="T3" fmla="*/ 42 h 78"/>
                <a:gd name="T4" fmla="*/ 76 w 86"/>
                <a:gd name="T5" fmla="*/ 68 h 78"/>
                <a:gd name="T6" fmla="*/ 80 w 86"/>
                <a:gd name="T7" fmla="*/ 72 h 78"/>
                <a:gd name="T8" fmla="*/ 84 w 86"/>
                <a:gd name="T9" fmla="*/ 74 h 78"/>
                <a:gd name="T10" fmla="*/ 86 w 86"/>
                <a:gd name="T11" fmla="*/ 78 h 78"/>
                <a:gd name="T12" fmla="*/ 76 w 86"/>
                <a:gd name="T13" fmla="*/ 78 h 78"/>
                <a:gd name="T14" fmla="*/ 68 w 86"/>
                <a:gd name="T15" fmla="*/ 78 h 78"/>
                <a:gd name="T16" fmla="*/ 62 w 86"/>
                <a:gd name="T17" fmla="*/ 78 h 78"/>
                <a:gd name="T18" fmla="*/ 52 w 86"/>
                <a:gd name="T19" fmla="*/ 78 h 78"/>
                <a:gd name="T20" fmla="*/ 52 w 86"/>
                <a:gd name="T21" fmla="*/ 74 h 78"/>
                <a:gd name="T22" fmla="*/ 58 w 86"/>
                <a:gd name="T23" fmla="*/ 72 h 78"/>
                <a:gd name="T24" fmla="*/ 60 w 86"/>
                <a:gd name="T25" fmla="*/ 68 h 78"/>
                <a:gd name="T26" fmla="*/ 60 w 86"/>
                <a:gd name="T27" fmla="*/ 68 h 78"/>
                <a:gd name="T28" fmla="*/ 60 w 86"/>
                <a:gd name="T29" fmla="*/ 64 h 78"/>
                <a:gd name="T30" fmla="*/ 54 w 86"/>
                <a:gd name="T31" fmla="*/ 52 h 78"/>
                <a:gd name="T32" fmla="*/ 46 w 86"/>
                <a:gd name="T33" fmla="*/ 52 h 78"/>
                <a:gd name="T34" fmla="*/ 40 w 86"/>
                <a:gd name="T35" fmla="*/ 52 h 78"/>
                <a:gd name="T36" fmla="*/ 32 w 86"/>
                <a:gd name="T37" fmla="*/ 52 h 78"/>
                <a:gd name="T38" fmla="*/ 26 w 86"/>
                <a:gd name="T39" fmla="*/ 52 h 78"/>
                <a:gd name="T40" fmla="*/ 22 w 86"/>
                <a:gd name="T41" fmla="*/ 68 h 78"/>
                <a:gd name="T42" fmla="*/ 24 w 86"/>
                <a:gd name="T43" fmla="*/ 72 h 78"/>
                <a:gd name="T44" fmla="*/ 28 w 86"/>
                <a:gd name="T45" fmla="*/ 74 h 78"/>
                <a:gd name="T46" fmla="*/ 30 w 86"/>
                <a:gd name="T47" fmla="*/ 78 h 78"/>
                <a:gd name="T48" fmla="*/ 20 w 86"/>
                <a:gd name="T49" fmla="*/ 78 h 78"/>
                <a:gd name="T50" fmla="*/ 14 w 86"/>
                <a:gd name="T51" fmla="*/ 78 h 78"/>
                <a:gd name="T52" fmla="*/ 10 w 86"/>
                <a:gd name="T53" fmla="*/ 78 h 78"/>
                <a:gd name="T54" fmla="*/ 0 w 86"/>
                <a:gd name="T55" fmla="*/ 78 h 78"/>
                <a:gd name="T56" fmla="*/ 0 w 86"/>
                <a:gd name="T57" fmla="*/ 74 h 78"/>
                <a:gd name="T58" fmla="*/ 6 w 86"/>
                <a:gd name="T59" fmla="*/ 72 h 78"/>
                <a:gd name="T60" fmla="*/ 10 w 86"/>
                <a:gd name="T61" fmla="*/ 68 h 78"/>
                <a:gd name="T62" fmla="*/ 22 w 86"/>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78"/>
                <a:gd name="T98" fmla="*/ 86 w 86"/>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78">
                  <a:moveTo>
                    <a:pt x="38" y="0"/>
                  </a:moveTo>
                  <a:lnTo>
                    <a:pt x="52" y="0"/>
                  </a:lnTo>
                  <a:lnTo>
                    <a:pt x="66" y="42"/>
                  </a:lnTo>
                  <a:lnTo>
                    <a:pt x="76" y="68"/>
                  </a:lnTo>
                  <a:lnTo>
                    <a:pt x="80" y="72"/>
                  </a:lnTo>
                  <a:lnTo>
                    <a:pt x="84" y="74"/>
                  </a:lnTo>
                  <a:lnTo>
                    <a:pt x="86" y="74"/>
                  </a:lnTo>
                  <a:lnTo>
                    <a:pt x="86" y="78"/>
                  </a:lnTo>
                  <a:lnTo>
                    <a:pt x="76" y="78"/>
                  </a:lnTo>
                  <a:lnTo>
                    <a:pt x="68" y="78"/>
                  </a:lnTo>
                  <a:lnTo>
                    <a:pt x="62" y="78"/>
                  </a:lnTo>
                  <a:lnTo>
                    <a:pt x="52" y="78"/>
                  </a:lnTo>
                  <a:lnTo>
                    <a:pt x="52" y="74"/>
                  </a:lnTo>
                  <a:lnTo>
                    <a:pt x="58" y="72"/>
                  </a:lnTo>
                  <a:lnTo>
                    <a:pt x="60" y="68"/>
                  </a:lnTo>
                  <a:lnTo>
                    <a:pt x="60" y="64"/>
                  </a:lnTo>
                  <a:lnTo>
                    <a:pt x="54" y="52"/>
                  </a:lnTo>
                  <a:lnTo>
                    <a:pt x="46" y="52"/>
                  </a:lnTo>
                  <a:lnTo>
                    <a:pt x="40" y="52"/>
                  </a:lnTo>
                  <a:lnTo>
                    <a:pt x="32" y="52"/>
                  </a:lnTo>
                  <a:lnTo>
                    <a:pt x="28" y="52"/>
                  </a:lnTo>
                  <a:lnTo>
                    <a:pt x="26" y="52"/>
                  </a:lnTo>
                  <a:lnTo>
                    <a:pt x="22" y="68"/>
                  </a:lnTo>
                  <a:lnTo>
                    <a:pt x="24" y="72"/>
                  </a:lnTo>
                  <a:lnTo>
                    <a:pt x="28" y="74"/>
                  </a:lnTo>
                  <a:lnTo>
                    <a:pt x="30" y="74"/>
                  </a:lnTo>
                  <a:lnTo>
                    <a:pt x="30" y="78"/>
                  </a:lnTo>
                  <a:lnTo>
                    <a:pt x="20" y="78"/>
                  </a:lnTo>
                  <a:lnTo>
                    <a:pt x="14" y="78"/>
                  </a:lnTo>
                  <a:lnTo>
                    <a:pt x="10" y="78"/>
                  </a:lnTo>
                  <a:lnTo>
                    <a:pt x="0" y="78"/>
                  </a:lnTo>
                  <a:lnTo>
                    <a:pt x="0" y="74"/>
                  </a:lnTo>
                  <a:lnTo>
                    <a:pt x="6" y="72"/>
                  </a:lnTo>
                  <a:lnTo>
                    <a:pt x="10" y="68"/>
                  </a:lnTo>
                  <a:lnTo>
                    <a:pt x="22" y="4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5" name="Freeform 44"/>
            <p:cNvSpPr>
              <a:spLocks/>
            </p:cNvSpPr>
            <p:nvPr/>
          </p:nvSpPr>
          <p:spPr bwMode="auto">
            <a:xfrm>
              <a:off x="2572" y="1050"/>
              <a:ext cx="22" cy="30"/>
            </a:xfrm>
            <a:custGeom>
              <a:avLst/>
              <a:gdLst>
                <a:gd name="T0" fmla="*/ 12 w 22"/>
                <a:gd name="T1" fmla="*/ 0 h 30"/>
                <a:gd name="T2" fmla="*/ 0 w 22"/>
                <a:gd name="T3" fmla="*/ 30 h 30"/>
                <a:gd name="T4" fmla="*/ 0 w 22"/>
                <a:gd name="T5" fmla="*/ 30 h 30"/>
                <a:gd name="T6" fmla="*/ 4 w 22"/>
                <a:gd name="T7" fmla="*/ 30 h 30"/>
                <a:gd name="T8" fmla="*/ 4 w 22"/>
                <a:gd name="T9" fmla="*/ 30 h 30"/>
                <a:gd name="T10" fmla="*/ 10 w 22"/>
                <a:gd name="T11" fmla="*/ 30 h 30"/>
                <a:gd name="T12" fmla="*/ 10 w 22"/>
                <a:gd name="T13" fmla="*/ 30 h 30"/>
                <a:gd name="T14" fmla="*/ 18 w 22"/>
                <a:gd name="T15" fmla="*/ 30 h 30"/>
                <a:gd name="T16" fmla="*/ 18 w 22"/>
                <a:gd name="T17" fmla="*/ 30 h 30"/>
                <a:gd name="T18" fmla="*/ 22 w 22"/>
                <a:gd name="T19" fmla="*/ 30 h 30"/>
                <a:gd name="T20" fmla="*/ 12 w 22"/>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0"/>
                <a:gd name="T35" fmla="*/ 22 w 22"/>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0">
                  <a:moveTo>
                    <a:pt x="12" y="0"/>
                  </a:moveTo>
                  <a:lnTo>
                    <a:pt x="0" y="30"/>
                  </a:lnTo>
                  <a:lnTo>
                    <a:pt x="4" y="30"/>
                  </a:lnTo>
                  <a:lnTo>
                    <a:pt x="10" y="30"/>
                  </a:lnTo>
                  <a:lnTo>
                    <a:pt x="18" y="30"/>
                  </a:lnTo>
                  <a:lnTo>
                    <a:pt x="22" y="3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6" name="Freeform 45"/>
            <p:cNvSpPr>
              <a:spLocks noEditPoints="1"/>
            </p:cNvSpPr>
            <p:nvPr/>
          </p:nvSpPr>
          <p:spPr bwMode="auto">
            <a:xfrm>
              <a:off x="2634" y="1038"/>
              <a:ext cx="78" cy="78"/>
            </a:xfrm>
            <a:custGeom>
              <a:avLst/>
              <a:gdLst>
                <a:gd name="T0" fmla="*/ 0 w 78"/>
                <a:gd name="T1" fmla="*/ 72 h 78"/>
                <a:gd name="T2" fmla="*/ 0 w 78"/>
                <a:gd name="T3" fmla="*/ 72 h 78"/>
                <a:gd name="T4" fmla="*/ 2 w 78"/>
                <a:gd name="T5" fmla="*/ 72 h 78"/>
                <a:gd name="T6" fmla="*/ 8 w 78"/>
                <a:gd name="T7" fmla="*/ 68 h 78"/>
                <a:gd name="T8" fmla="*/ 10 w 78"/>
                <a:gd name="T9" fmla="*/ 64 h 78"/>
                <a:gd name="T10" fmla="*/ 10 w 78"/>
                <a:gd name="T11" fmla="*/ 50 h 78"/>
                <a:gd name="T12" fmla="*/ 10 w 78"/>
                <a:gd name="T13" fmla="*/ 32 h 78"/>
                <a:gd name="T14" fmla="*/ 10 w 78"/>
                <a:gd name="T15" fmla="*/ 24 h 78"/>
                <a:gd name="T16" fmla="*/ 10 w 78"/>
                <a:gd name="T17" fmla="*/ 14 h 78"/>
                <a:gd name="T18" fmla="*/ 10 w 78"/>
                <a:gd name="T19" fmla="*/ 8 h 78"/>
                <a:gd name="T20" fmla="*/ 8 w 78"/>
                <a:gd name="T21" fmla="*/ 6 h 78"/>
                <a:gd name="T22" fmla="*/ 2 w 78"/>
                <a:gd name="T23" fmla="*/ 4 h 78"/>
                <a:gd name="T24" fmla="*/ 0 w 78"/>
                <a:gd name="T25" fmla="*/ 0 h 78"/>
                <a:gd name="T26" fmla="*/ 10 w 78"/>
                <a:gd name="T27" fmla="*/ 0 h 78"/>
                <a:gd name="T28" fmla="*/ 18 w 78"/>
                <a:gd name="T29" fmla="*/ 0 h 78"/>
                <a:gd name="T30" fmla="*/ 26 w 78"/>
                <a:gd name="T31" fmla="*/ 0 h 78"/>
                <a:gd name="T32" fmla="*/ 34 w 78"/>
                <a:gd name="T33" fmla="*/ 0 h 78"/>
                <a:gd name="T34" fmla="*/ 46 w 78"/>
                <a:gd name="T35" fmla="*/ 0 h 78"/>
                <a:gd name="T36" fmla="*/ 56 w 78"/>
                <a:gd name="T37" fmla="*/ 4 h 78"/>
                <a:gd name="T38" fmla="*/ 64 w 78"/>
                <a:gd name="T39" fmla="*/ 20 h 78"/>
                <a:gd name="T40" fmla="*/ 62 w 78"/>
                <a:gd name="T41" fmla="*/ 26 h 78"/>
                <a:gd name="T42" fmla="*/ 60 w 78"/>
                <a:gd name="T43" fmla="*/ 30 h 78"/>
                <a:gd name="T44" fmla="*/ 48 w 78"/>
                <a:gd name="T45" fmla="*/ 40 h 78"/>
                <a:gd name="T46" fmla="*/ 58 w 78"/>
                <a:gd name="T47" fmla="*/ 54 h 78"/>
                <a:gd name="T48" fmla="*/ 70 w 78"/>
                <a:gd name="T49" fmla="*/ 70 h 78"/>
                <a:gd name="T50" fmla="*/ 78 w 78"/>
                <a:gd name="T51" fmla="*/ 72 h 78"/>
                <a:gd name="T52" fmla="*/ 78 w 78"/>
                <a:gd name="T53" fmla="*/ 72 h 78"/>
                <a:gd name="T54" fmla="*/ 78 w 78"/>
                <a:gd name="T55" fmla="*/ 72 h 78"/>
                <a:gd name="T56" fmla="*/ 78 w 78"/>
                <a:gd name="T57" fmla="*/ 76 h 78"/>
                <a:gd name="T58" fmla="*/ 72 w 78"/>
                <a:gd name="T59" fmla="*/ 76 h 78"/>
                <a:gd name="T60" fmla="*/ 68 w 78"/>
                <a:gd name="T61" fmla="*/ 78 h 78"/>
                <a:gd name="T62" fmla="*/ 58 w 78"/>
                <a:gd name="T63" fmla="*/ 76 h 78"/>
                <a:gd name="T64" fmla="*/ 52 w 78"/>
                <a:gd name="T65" fmla="*/ 70 h 78"/>
                <a:gd name="T66" fmla="*/ 44 w 78"/>
                <a:gd name="T67" fmla="*/ 60 h 78"/>
                <a:gd name="T68" fmla="*/ 36 w 78"/>
                <a:gd name="T69" fmla="*/ 44 h 78"/>
                <a:gd name="T70" fmla="*/ 30 w 78"/>
                <a:gd name="T71" fmla="*/ 44 h 78"/>
                <a:gd name="T72" fmla="*/ 24 w 78"/>
                <a:gd name="T73" fmla="*/ 58 h 78"/>
                <a:gd name="T74" fmla="*/ 24 w 78"/>
                <a:gd name="T75" fmla="*/ 66 h 78"/>
                <a:gd name="T76" fmla="*/ 26 w 78"/>
                <a:gd name="T77" fmla="*/ 70 h 78"/>
                <a:gd name="T78" fmla="*/ 32 w 78"/>
                <a:gd name="T79" fmla="*/ 72 h 78"/>
                <a:gd name="T80" fmla="*/ 34 w 78"/>
                <a:gd name="T81" fmla="*/ 76 h 78"/>
                <a:gd name="T82" fmla="*/ 24 w 78"/>
                <a:gd name="T83" fmla="*/ 76 h 78"/>
                <a:gd name="T84" fmla="*/ 16 w 78"/>
                <a:gd name="T85" fmla="*/ 76 h 78"/>
                <a:gd name="T86" fmla="*/ 12 w 78"/>
                <a:gd name="T87" fmla="*/ 76 h 78"/>
                <a:gd name="T88" fmla="*/ 0 w 78"/>
                <a:gd name="T89" fmla="*/ 76 h 78"/>
                <a:gd name="T90" fmla="*/ 24 w 78"/>
                <a:gd name="T91" fmla="*/ 38 h 78"/>
                <a:gd name="T92" fmla="*/ 28 w 78"/>
                <a:gd name="T93" fmla="*/ 38 h 78"/>
                <a:gd name="T94" fmla="*/ 32 w 78"/>
                <a:gd name="T95" fmla="*/ 38 h 78"/>
                <a:gd name="T96" fmla="*/ 36 w 78"/>
                <a:gd name="T97" fmla="*/ 38 h 78"/>
                <a:gd name="T98" fmla="*/ 40 w 78"/>
                <a:gd name="T99" fmla="*/ 38 h 78"/>
                <a:gd name="T100" fmla="*/ 44 w 78"/>
                <a:gd name="T101" fmla="*/ 34 h 78"/>
                <a:gd name="T102" fmla="*/ 46 w 78"/>
                <a:gd name="T103" fmla="*/ 30 h 78"/>
                <a:gd name="T104" fmla="*/ 48 w 78"/>
                <a:gd name="T105" fmla="*/ 22 h 78"/>
                <a:gd name="T106" fmla="*/ 48 w 78"/>
                <a:gd name="T107" fmla="*/ 16 h 78"/>
                <a:gd name="T108" fmla="*/ 44 w 78"/>
                <a:gd name="T109" fmla="*/ 10 h 78"/>
                <a:gd name="T110" fmla="*/ 32 w 78"/>
                <a:gd name="T111" fmla="*/ 6 h 78"/>
                <a:gd name="T112" fmla="*/ 28 w 78"/>
                <a:gd name="T113" fmla="*/ 6 h 78"/>
                <a:gd name="T114" fmla="*/ 24 w 78"/>
                <a:gd name="T115" fmla="*/ 6 h 78"/>
                <a:gd name="T116" fmla="*/ 24 w 78"/>
                <a:gd name="T117" fmla="*/ 20 h 78"/>
                <a:gd name="T118" fmla="*/ 24 w 78"/>
                <a:gd name="T119" fmla="*/ 38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78"/>
                <a:gd name="T182" fmla="*/ 78 w 78"/>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78">
                  <a:moveTo>
                    <a:pt x="0" y="72"/>
                  </a:moveTo>
                  <a:lnTo>
                    <a:pt x="0" y="72"/>
                  </a:lnTo>
                  <a:lnTo>
                    <a:pt x="2" y="72"/>
                  </a:lnTo>
                  <a:lnTo>
                    <a:pt x="6" y="70"/>
                  </a:lnTo>
                  <a:lnTo>
                    <a:pt x="8" y="68"/>
                  </a:lnTo>
                  <a:lnTo>
                    <a:pt x="10" y="64"/>
                  </a:lnTo>
                  <a:lnTo>
                    <a:pt x="10" y="54"/>
                  </a:lnTo>
                  <a:lnTo>
                    <a:pt x="10" y="50"/>
                  </a:lnTo>
                  <a:lnTo>
                    <a:pt x="10" y="44"/>
                  </a:lnTo>
                  <a:lnTo>
                    <a:pt x="10" y="32"/>
                  </a:lnTo>
                  <a:lnTo>
                    <a:pt x="10" y="24"/>
                  </a:lnTo>
                  <a:lnTo>
                    <a:pt x="10" y="14"/>
                  </a:lnTo>
                  <a:lnTo>
                    <a:pt x="10" y="8"/>
                  </a:lnTo>
                  <a:lnTo>
                    <a:pt x="8" y="6"/>
                  </a:lnTo>
                  <a:lnTo>
                    <a:pt x="6" y="4"/>
                  </a:lnTo>
                  <a:lnTo>
                    <a:pt x="2" y="4"/>
                  </a:lnTo>
                  <a:lnTo>
                    <a:pt x="0" y="4"/>
                  </a:lnTo>
                  <a:lnTo>
                    <a:pt x="0" y="0"/>
                  </a:lnTo>
                  <a:lnTo>
                    <a:pt x="10" y="0"/>
                  </a:lnTo>
                  <a:lnTo>
                    <a:pt x="18" y="0"/>
                  </a:lnTo>
                  <a:lnTo>
                    <a:pt x="26" y="0"/>
                  </a:lnTo>
                  <a:lnTo>
                    <a:pt x="34" y="0"/>
                  </a:lnTo>
                  <a:lnTo>
                    <a:pt x="46" y="0"/>
                  </a:lnTo>
                  <a:lnTo>
                    <a:pt x="56" y="4"/>
                  </a:lnTo>
                  <a:lnTo>
                    <a:pt x="62" y="12"/>
                  </a:lnTo>
                  <a:lnTo>
                    <a:pt x="64" y="20"/>
                  </a:lnTo>
                  <a:lnTo>
                    <a:pt x="62" y="26"/>
                  </a:lnTo>
                  <a:lnTo>
                    <a:pt x="60" y="30"/>
                  </a:lnTo>
                  <a:lnTo>
                    <a:pt x="56" y="36"/>
                  </a:lnTo>
                  <a:lnTo>
                    <a:pt x="48" y="40"/>
                  </a:lnTo>
                  <a:lnTo>
                    <a:pt x="58" y="54"/>
                  </a:lnTo>
                  <a:lnTo>
                    <a:pt x="70" y="70"/>
                  </a:lnTo>
                  <a:lnTo>
                    <a:pt x="74" y="72"/>
                  </a:lnTo>
                  <a:lnTo>
                    <a:pt x="78" y="72"/>
                  </a:lnTo>
                  <a:lnTo>
                    <a:pt x="78" y="76"/>
                  </a:lnTo>
                  <a:lnTo>
                    <a:pt x="72" y="76"/>
                  </a:lnTo>
                  <a:lnTo>
                    <a:pt x="68" y="78"/>
                  </a:lnTo>
                  <a:lnTo>
                    <a:pt x="58" y="76"/>
                  </a:lnTo>
                  <a:lnTo>
                    <a:pt x="52" y="70"/>
                  </a:lnTo>
                  <a:lnTo>
                    <a:pt x="44" y="60"/>
                  </a:lnTo>
                  <a:lnTo>
                    <a:pt x="36" y="44"/>
                  </a:lnTo>
                  <a:lnTo>
                    <a:pt x="30" y="44"/>
                  </a:lnTo>
                  <a:lnTo>
                    <a:pt x="24" y="44"/>
                  </a:lnTo>
                  <a:lnTo>
                    <a:pt x="24" y="58"/>
                  </a:lnTo>
                  <a:lnTo>
                    <a:pt x="24" y="66"/>
                  </a:lnTo>
                  <a:lnTo>
                    <a:pt x="26" y="70"/>
                  </a:lnTo>
                  <a:lnTo>
                    <a:pt x="28" y="70"/>
                  </a:lnTo>
                  <a:lnTo>
                    <a:pt x="32" y="72"/>
                  </a:lnTo>
                  <a:lnTo>
                    <a:pt x="34" y="72"/>
                  </a:lnTo>
                  <a:lnTo>
                    <a:pt x="34" y="76"/>
                  </a:lnTo>
                  <a:lnTo>
                    <a:pt x="24" y="76"/>
                  </a:lnTo>
                  <a:lnTo>
                    <a:pt x="16" y="76"/>
                  </a:lnTo>
                  <a:lnTo>
                    <a:pt x="12" y="76"/>
                  </a:lnTo>
                  <a:lnTo>
                    <a:pt x="0" y="76"/>
                  </a:lnTo>
                  <a:lnTo>
                    <a:pt x="0" y="72"/>
                  </a:lnTo>
                  <a:close/>
                  <a:moveTo>
                    <a:pt x="24" y="38"/>
                  </a:moveTo>
                  <a:lnTo>
                    <a:pt x="24" y="38"/>
                  </a:lnTo>
                  <a:lnTo>
                    <a:pt x="28" y="38"/>
                  </a:lnTo>
                  <a:lnTo>
                    <a:pt x="32" y="38"/>
                  </a:lnTo>
                  <a:lnTo>
                    <a:pt x="36" y="38"/>
                  </a:lnTo>
                  <a:lnTo>
                    <a:pt x="40" y="38"/>
                  </a:lnTo>
                  <a:lnTo>
                    <a:pt x="44" y="34"/>
                  </a:lnTo>
                  <a:lnTo>
                    <a:pt x="46" y="30"/>
                  </a:lnTo>
                  <a:lnTo>
                    <a:pt x="48" y="26"/>
                  </a:lnTo>
                  <a:lnTo>
                    <a:pt x="48" y="22"/>
                  </a:lnTo>
                  <a:lnTo>
                    <a:pt x="48" y="16"/>
                  </a:lnTo>
                  <a:lnTo>
                    <a:pt x="44" y="10"/>
                  </a:lnTo>
                  <a:lnTo>
                    <a:pt x="40" y="8"/>
                  </a:lnTo>
                  <a:lnTo>
                    <a:pt x="32" y="6"/>
                  </a:lnTo>
                  <a:lnTo>
                    <a:pt x="28" y="6"/>
                  </a:lnTo>
                  <a:lnTo>
                    <a:pt x="24" y="6"/>
                  </a:lnTo>
                  <a:lnTo>
                    <a:pt x="24" y="20"/>
                  </a:lnTo>
                  <a:lnTo>
                    <a:pt x="24" y="3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7" name="Freeform 46"/>
            <p:cNvSpPr>
              <a:spLocks/>
            </p:cNvSpPr>
            <p:nvPr/>
          </p:nvSpPr>
          <p:spPr bwMode="auto">
            <a:xfrm>
              <a:off x="2634" y="1038"/>
              <a:ext cx="78" cy="78"/>
            </a:xfrm>
            <a:custGeom>
              <a:avLst/>
              <a:gdLst>
                <a:gd name="T0" fmla="*/ 0 w 78"/>
                <a:gd name="T1" fmla="*/ 72 h 78"/>
                <a:gd name="T2" fmla="*/ 0 w 78"/>
                <a:gd name="T3" fmla="*/ 72 h 78"/>
                <a:gd name="T4" fmla="*/ 2 w 78"/>
                <a:gd name="T5" fmla="*/ 72 h 78"/>
                <a:gd name="T6" fmla="*/ 8 w 78"/>
                <a:gd name="T7" fmla="*/ 68 h 78"/>
                <a:gd name="T8" fmla="*/ 10 w 78"/>
                <a:gd name="T9" fmla="*/ 64 h 78"/>
                <a:gd name="T10" fmla="*/ 10 w 78"/>
                <a:gd name="T11" fmla="*/ 50 h 78"/>
                <a:gd name="T12" fmla="*/ 10 w 78"/>
                <a:gd name="T13" fmla="*/ 32 h 78"/>
                <a:gd name="T14" fmla="*/ 10 w 78"/>
                <a:gd name="T15" fmla="*/ 24 h 78"/>
                <a:gd name="T16" fmla="*/ 10 w 78"/>
                <a:gd name="T17" fmla="*/ 14 h 78"/>
                <a:gd name="T18" fmla="*/ 10 w 78"/>
                <a:gd name="T19" fmla="*/ 8 h 78"/>
                <a:gd name="T20" fmla="*/ 8 w 78"/>
                <a:gd name="T21" fmla="*/ 6 h 78"/>
                <a:gd name="T22" fmla="*/ 2 w 78"/>
                <a:gd name="T23" fmla="*/ 4 h 78"/>
                <a:gd name="T24" fmla="*/ 0 w 78"/>
                <a:gd name="T25" fmla="*/ 0 h 78"/>
                <a:gd name="T26" fmla="*/ 10 w 78"/>
                <a:gd name="T27" fmla="*/ 0 h 78"/>
                <a:gd name="T28" fmla="*/ 18 w 78"/>
                <a:gd name="T29" fmla="*/ 0 h 78"/>
                <a:gd name="T30" fmla="*/ 26 w 78"/>
                <a:gd name="T31" fmla="*/ 0 h 78"/>
                <a:gd name="T32" fmla="*/ 34 w 78"/>
                <a:gd name="T33" fmla="*/ 0 h 78"/>
                <a:gd name="T34" fmla="*/ 46 w 78"/>
                <a:gd name="T35" fmla="*/ 0 h 78"/>
                <a:gd name="T36" fmla="*/ 56 w 78"/>
                <a:gd name="T37" fmla="*/ 4 h 78"/>
                <a:gd name="T38" fmla="*/ 64 w 78"/>
                <a:gd name="T39" fmla="*/ 20 h 78"/>
                <a:gd name="T40" fmla="*/ 62 w 78"/>
                <a:gd name="T41" fmla="*/ 26 h 78"/>
                <a:gd name="T42" fmla="*/ 60 w 78"/>
                <a:gd name="T43" fmla="*/ 30 h 78"/>
                <a:gd name="T44" fmla="*/ 48 w 78"/>
                <a:gd name="T45" fmla="*/ 40 h 78"/>
                <a:gd name="T46" fmla="*/ 58 w 78"/>
                <a:gd name="T47" fmla="*/ 54 h 78"/>
                <a:gd name="T48" fmla="*/ 70 w 78"/>
                <a:gd name="T49" fmla="*/ 70 h 78"/>
                <a:gd name="T50" fmla="*/ 78 w 78"/>
                <a:gd name="T51" fmla="*/ 72 h 78"/>
                <a:gd name="T52" fmla="*/ 78 w 78"/>
                <a:gd name="T53" fmla="*/ 72 h 78"/>
                <a:gd name="T54" fmla="*/ 78 w 78"/>
                <a:gd name="T55" fmla="*/ 72 h 78"/>
                <a:gd name="T56" fmla="*/ 78 w 78"/>
                <a:gd name="T57" fmla="*/ 76 h 78"/>
                <a:gd name="T58" fmla="*/ 72 w 78"/>
                <a:gd name="T59" fmla="*/ 76 h 78"/>
                <a:gd name="T60" fmla="*/ 68 w 78"/>
                <a:gd name="T61" fmla="*/ 78 h 78"/>
                <a:gd name="T62" fmla="*/ 58 w 78"/>
                <a:gd name="T63" fmla="*/ 76 h 78"/>
                <a:gd name="T64" fmla="*/ 52 w 78"/>
                <a:gd name="T65" fmla="*/ 70 h 78"/>
                <a:gd name="T66" fmla="*/ 44 w 78"/>
                <a:gd name="T67" fmla="*/ 60 h 78"/>
                <a:gd name="T68" fmla="*/ 36 w 78"/>
                <a:gd name="T69" fmla="*/ 44 h 78"/>
                <a:gd name="T70" fmla="*/ 30 w 78"/>
                <a:gd name="T71" fmla="*/ 44 h 78"/>
                <a:gd name="T72" fmla="*/ 24 w 78"/>
                <a:gd name="T73" fmla="*/ 58 h 78"/>
                <a:gd name="T74" fmla="*/ 24 w 78"/>
                <a:gd name="T75" fmla="*/ 66 h 78"/>
                <a:gd name="T76" fmla="*/ 26 w 78"/>
                <a:gd name="T77" fmla="*/ 70 h 78"/>
                <a:gd name="T78" fmla="*/ 32 w 78"/>
                <a:gd name="T79" fmla="*/ 72 h 78"/>
                <a:gd name="T80" fmla="*/ 34 w 78"/>
                <a:gd name="T81" fmla="*/ 76 h 78"/>
                <a:gd name="T82" fmla="*/ 24 w 78"/>
                <a:gd name="T83" fmla="*/ 76 h 78"/>
                <a:gd name="T84" fmla="*/ 16 w 78"/>
                <a:gd name="T85" fmla="*/ 76 h 78"/>
                <a:gd name="T86" fmla="*/ 12 w 78"/>
                <a:gd name="T87" fmla="*/ 76 h 78"/>
                <a:gd name="T88" fmla="*/ 0 w 78"/>
                <a:gd name="T89" fmla="*/ 76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78"/>
                <a:gd name="T137" fmla="*/ 78 w 78"/>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78">
                  <a:moveTo>
                    <a:pt x="0" y="72"/>
                  </a:moveTo>
                  <a:lnTo>
                    <a:pt x="0" y="72"/>
                  </a:lnTo>
                  <a:lnTo>
                    <a:pt x="2" y="72"/>
                  </a:lnTo>
                  <a:lnTo>
                    <a:pt x="6" y="70"/>
                  </a:lnTo>
                  <a:lnTo>
                    <a:pt x="8" y="68"/>
                  </a:lnTo>
                  <a:lnTo>
                    <a:pt x="10" y="64"/>
                  </a:lnTo>
                  <a:lnTo>
                    <a:pt x="10" y="54"/>
                  </a:lnTo>
                  <a:lnTo>
                    <a:pt x="10" y="50"/>
                  </a:lnTo>
                  <a:lnTo>
                    <a:pt x="10" y="44"/>
                  </a:lnTo>
                  <a:lnTo>
                    <a:pt x="10" y="32"/>
                  </a:lnTo>
                  <a:lnTo>
                    <a:pt x="10" y="24"/>
                  </a:lnTo>
                  <a:lnTo>
                    <a:pt x="10" y="14"/>
                  </a:lnTo>
                  <a:lnTo>
                    <a:pt x="10" y="8"/>
                  </a:lnTo>
                  <a:lnTo>
                    <a:pt x="8" y="6"/>
                  </a:lnTo>
                  <a:lnTo>
                    <a:pt x="6" y="4"/>
                  </a:lnTo>
                  <a:lnTo>
                    <a:pt x="2" y="4"/>
                  </a:lnTo>
                  <a:lnTo>
                    <a:pt x="0" y="4"/>
                  </a:lnTo>
                  <a:lnTo>
                    <a:pt x="0" y="0"/>
                  </a:lnTo>
                  <a:lnTo>
                    <a:pt x="10" y="0"/>
                  </a:lnTo>
                  <a:lnTo>
                    <a:pt x="18" y="0"/>
                  </a:lnTo>
                  <a:lnTo>
                    <a:pt x="26" y="0"/>
                  </a:lnTo>
                  <a:lnTo>
                    <a:pt x="34" y="0"/>
                  </a:lnTo>
                  <a:lnTo>
                    <a:pt x="46" y="0"/>
                  </a:lnTo>
                  <a:lnTo>
                    <a:pt x="56" y="4"/>
                  </a:lnTo>
                  <a:lnTo>
                    <a:pt x="62" y="12"/>
                  </a:lnTo>
                  <a:lnTo>
                    <a:pt x="64" y="20"/>
                  </a:lnTo>
                  <a:lnTo>
                    <a:pt x="62" y="26"/>
                  </a:lnTo>
                  <a:lnTo>
                    <a:pt x="60" y="30"/>
                  </a:lnTo>
                  <a:lnTo>
                    <a:pt x="56" y="36"/>
                  </a:lnTo>
                  <a:lnTo>
                    <a:pt x="48" y="40"/>
                  </a:lnTo>
                  <a:lnTo>
                    <a:pt x="58" y="54"/>
                  </a:lnTo>
                  <a:lnTo>
                    <a:pt x="70" y="70"/>
                  </a:lnTo>
                  <a:lnTo>
                    <a:pt x="74" y="72"/>
                  </a:lnTo>
                  <a:lnTo>
                    <a:pt x="78" y="72"/>
                  </a:lnTo>
                  <a:lnTo>
                    <a:pt x="78" y="76"/>
                  </a:lnTo>
                  <a:lnTo>
                    <a:pt x="72" y="76"/>
                  </a:lnTo>
                  <a:lnTo>
                    <a:pt x="68" y="78"/>
                  </a:lnTo>
                  <a:lnTo>
                    <a:pt x="58" y="76"/>
                  </a:lnTo>
                  <a:lnTo>
                    <a:pt x="52" y="70"/>
                  </a:lnTo>
                  <a:lnTo>
                    <a:pt x="44" y="60"/>
                  </a:lnTo>
                  <a:lnTo>
                    <a:pt x="36" y="44"/>
                  </a:lnTo>
                  <a:lnTo>
                    <a:pt x="30" y="44"/>
                  </a:lnTo>
                  <a:lnTo>
                    <a:pt x="24" y="44"/>
                  </a:lnTo>
                  <a:lnTo>
                    <a:pt x="24" y="58"/>
                  </a:lnTo>
                  <a:lnTo>
                    <a:pt x="24" y="66"/>
                  </a:lnTo>
                  <a:lnTo>
                    <a:pt x="26" y="70"/>
                  </a:lnTo>
                  <a:lnTo>
                    <a:pt x="28" y="70"/>
                  </a:lnTo>
                  <a:lnTo>
                    <a:pt x="32" y="72"/>
                  </a:lnTo>
                  <a:lnTo>
                    <a:pt x="34" y="72"/>
                  </a:lnTo>
                  <a:lnTo>
                    <a:pt x="34" y="76"/>
                  </a:lnTo>
                  <a:lnTo>
                    <a:pt x="24" y="76"/>
                  </a:lnTo>
                  <a:lnTo>
                    <a:pt x="16" y="76"/>
                  </a:lnTo>
                  <a:lnTo>
                    <a:pt x="12" y="76"/>
                  </a:lnTo>
                  <a:lnTo>
                    <a:pt x="0" y="76"/>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8" name="Freeform 47"/>
            <p:cNvSpPr>
              <a:spLocks/>
            </p:cNvSpPr>
            <p:nvPr/>
          </p:nvSpPr>
          <p:spPr bwMode="auto">
            <a:xfrm>
              <a:off x="2658" y="1044"/>
              <a:ext cx="24" cy="32"/>
            </a:xfrm>
            <a:custGeom>
              <a:avLst/>
              <a:gdLst>
                <a:gd name="T0" fmla="*/ 0 w 24"/>
                <a:gd name="T1" fmla="*/ 32 h 32"/>
                <a:gd name="T2" fmla="*/ 0 w 24"/>
                <a:gd name="T3" fmla="*/ 32 h 32"/>
                <a:gd name="T4" fmla="*/ 4 w 24"/>
                <a:gd name="T5" fmla="*/ 32 h 32"/>
                <a:gd name="T6" fmla="*/ 4 w 24"/>
                <a:gd name="T7" fmla="*/ 32 h 32"/>
                <a:gd name="T8" fmla="*/ 8 w 24"/>
                <a:gd name="T9" fmla="*/ 32 h 32"/>
                <a:gd name="T10" fmla="*/ 8 w 24"/>
                <a:gd name="T11" fmla="*/ 32 h 32"/>
                <a:gd name="T12" fmla="*/ 12 w 24"/>
                <a:gd name="T13" fmla="*/ 32 h 32"/>
                <a:gd name="T14" fmla="*/ 12 w 24"/>
                <a:gd name="T15" fmla="*/ 32 h 32"/>
                <a:gd name="T16" fmla="*/ 16 w 24"/>
                <a:gd name="T17" fmla="*/ 32 h 32"/>
                <a:gd name="T18" fmla="*/ 16 w 24"/>
                <a:gd name="T19" fmla="*/ 32 h 32"/>
                <a:gd name="T20" fmla="*/ 20 w 24"/>
                <a:gd name="T21" fmla="*/ 28 h 32"/>
                <a:gd name="T22" fmla="*/ 22 w 24"/>
                <a:gd name="T23" fmla="*/ 24 h 32"/>
                <a:gd name="T24" fmla="*/ 22 w 24"/>
                <a:gd name="T25" fmla="*/ 24 h 32"/>
                <a:gd name="T26" fmla="*/ 24 w 24"/>
                <a:gd name="T27" fmla="*/ 20 h 32"/>
                <a:gd name="T28" fmla="*/ 24 w 24"/>
                <a:gd name="T29" fmla="*/ 16 h 32"/>
                <a:gd name="T30" fmla="*/ 24 w 24"/>
                <a:gd name="T31" fmla="*/ 16 h 32"/>
                <a:gd name="T32" fmla="*/ 24 w 24"/>
                <a:gd name="T33" fmla="*/ 10 h 32"/>
                <a:gd name="T34" fmla="*/ 20 w 24"/>
                <a:gd name="T35" fmla="*/ 4 h 32"/>
                <a:gd name="T36" fmla="*/ 20 w 24"/>
                <a:gd name="T37" fmla="*/ 4 h 32"/>
                <a:gd name="T38" fmla="*/ 16 w 24"/>
                <a:gd name="T39" fmla="*/ 2 h 32"/>
                <a:gd name="T40" fmla="*/ 8 w 24"/>
                <a:gd name="T41" fmla="*/ 0 h 32"/>
                <a:gd name="T42" fmla="*/ 8 w 24"/>
                <a:gd name="T43" fmla="*/ 0 h 32"/>
                <a:gd name="T44" fmla="*/ 4 w 24"/>
                <a:gd name="T45" fmla="*/ 0 h 32"/>
                <a:gd name="T46" fmla="*/ 4 w 24"/>
                <a:gd name="T47" fmla="*/ 0 h 32"/>
                <a:gd name="T48" fmla="*/ 0 w 24"/>
                <a:gd name="T49" fmla="*/ 0 h 32"/>
                <a:gd name="T50" fmla="*/ 0 w 24"/>
                <a:gd name="T51" fmla="*/ 0 h 32"/>
                <a:gd name="T52" fmla="*/ 0 w 24"/>
                <a:gd name="T53" fmla="*/ 14 h 32"/>
                <a:gd name="T54" fmla="*/ 0 w 24"/>
                <a:gd name="T55" fmla="*/ 14 h 32"/>
                <a:gd name="T56" fmla="*/ 0 w 24"/>
                <a:gd name="T57" fmla="*/ 32 h 32"/>
                <a:gd name="T58" fmla="*/ 0 w 24"/>
                <a:gd name="T59" fmla="*/ 32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32"/>
                <a:gd name="T92" fmla="*/ 24 w 24"/>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32">
                  <a:moveTo>
                    <a:pt x="0" y="32"/>
                  </a:moveTo>
                  <a:lnTo>
                    <a:pt x="0" y="32"/>
                  </a:lnTo>
                  <a:lnTo>
                    <a:pt x="4" y="32"/>
                  </a:lnTo>
                  <a:lnTo>
                    <a:pt x="8" y="32"/>
                  </a:lnTo>
                  <a:lnTo>
                    <a:pt x="12" y="32"/>
                  </a:lnTo>
                  <a:lnTo>
                    <a:pt x="16" y="32"/>
                  </a:lnTo>
                  <a:lnTo>
                    <a:pt x="20" y="28"/>
                  </a:lnTo>
                  <a:lnTo>
                    <a:pt x="22" y="24"/>
                  </a:lnTo>
                  <a:lnTo>
                    <a:pt x="24" y="20"/>
                  </a:lnTo>
                  <a:lnTo>
                    <a:pt x="24" y="16"/>
                  </a:lnTo>
                  <a:lnTo>
                    <a:pt x="24" y="10"/>
                  </a:lnTo>
                  <a:lnTo>
                    <a:pt x="20" y="4"/>
                  </a:lnTo>
                  <a:lnTo>
                    <a:pt x="16" y="2"/>
                  </a:lnTo>
                  <a:lnTo>
                    <a:pt x="8" y="0"/>
                  </a:lnTo>
                  <a:lnTo>
                    <a:pt x="4" y="0"/>
                  </a:lnTo>
                  <a:lnTo>
                    <a:pt x="0" y="0"/>
                  </a:lnTo>
                  <a:lnTo>
                    <a:pt x="0" y="1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59" name="Freeform 48"/>
            <p:cNvSpPr>
              <a:spLocks/>
            </p:cNvSpPr>
            <p:nvPr/>
          </p:nvSpPr>
          <p:spPr bwMode="auto">
            <a:xfrm>
              <a:off x="2708" y="1036"/>
              <a:ext cx="76" cy="78"/>
            </a:xfrm>
            <a:custGeom>
              <a:avLst/>
              <a:gdLst>
                <a:gd name="T0" fmla="*/ 22 w 76"/>
                <a:gd name="T1" fmla="*/ 74 h 78"/>
                <a:gd name="T2" fmla="*/ 28 w 76"/>
                <a:gd name="T3" fmla="*/ 72 h 78"/>
                <a:gd name="T4" fmla="*/ 30 w 76"/>
                <a:gd name="T5" fmla="*/ 70 h 78"/>
                <a:gd name="T6" fmla="*/ 30 w 76"/>
                <a:gd name="T7" fmla="*/ 62 h 78"/>
                <a:gd name="T8" fmla="*/ 32 w 76"/>
                <a:gd name="T9" fmla="*/ 40 h 78"/>
                <a:gd name="T10" fmla="*/ 22 w 76"/>
                <a:gd name="T11" fmla="*/ 10 h 78"/>
                <a:gd name="T12" fmla="*/ 14 w 76"/>
                <a:gd name="T13" fmla="*/ 10 h 78"/>
                <a:gd name="T14" fmla="*/ 10 w 76"/>
                <a:gd name="T15" fmla="*/ 12 h 78"/>
                <a:gd name="T16" fmla="*/ 6 w 76"/>
                <a:gd name="T17" fmla="*/ 22 h 78"/>
                <a:gd name="T18" fmla="*/ 0 w 76"/>
                <a:gd name="T19" fmla="*/ 20 h 78"/>
                <a:gd name="T20" fmla="*/ 2 w 76"/>
                <a:gd name="T21" fmla="*/ 10 h 78"/>
                <a:gd name="T22" fmla="*/ 4 w 76"/>
                <a:gd name="T23" fmla="*/ 0 h 78"/>
                <a:gd name="T24" fmla="*/ 12 w 76"/>
                <a:gd name="T25" fmla="*/ 2 h 78"/>
                <a:gd name="T26" fmla="*/ 54 w 76"/>
                <a:gd name="T27" fmla="*/ 2 h 78"/>
                <a:gd name="T28" fmla="*/ 68 w 76"/>
                <a:gd name="T29" fmla="*/ 2 h 78"/>
                <a:gd name="T30" fmla="*/ 74 w 76"/>
                <a:gd name="T31" fmla="*/ 0 h 78"/>
                <a:gd name="T32" fmla="*/ 74 w 76"/>
                <a:gd name="T33" fmla="*/ 2 h 78"/>
                <a:gd name="T34" fmla="*/ 74 w 76"/>
                <a:gd name="T35" fmla="*/ 10 h 78"/>
                <a:gd name="T36" fmla="*/ 70 w 76"/>
                <a:gd name="T37" fmla="*/ 22 h 78"/>
                <a:gd name="T38" fmla="*/ 70 w 76"/>
                <a:gd name="T39" fmla="*/ 16 h 78"/>
                <a:gd name="T40" fmla="*/ 66 w 76"/>
                <a:gd name="T41" fmla="*/ 12 h 78"/>
                <a:gd name="T42" fmla="*/ 56 w 76"/>
                <a:gd name="T43" fmla="*/ 10 h 78"/>
                <a:gd name="T44" fmla="*/ 46 w 76"/>
                <a:gd name="T45" fmla="*/ 10 h 78"/>
                <a:gd name="T46" fmla="*/ 46 w 76"/>
                <a:gd name="T47" fmla="*/ 28 h 78"/>
                <a:gd name="T48" fmla="*/ 46 w 76"/>
                <a:gd name="T49" fmla="*/ 46 h 78"/>
                <a:gd name="T50" fmla="*/ 46 w 76"/>
                <a:gd name="T51" fmla="*/ 56 h 78"/>
                <a:gd name="T52" fmla="*/ 46 w 76"/>
                <a:gd name="T53" fmla="*/ 66 h 78"/>
                <a:gd name="T54" fmla="*/ 48 w 76"/>
                <a:gd name="T55" fmla="*/ 70 h 78"/>
                <a:gd name="T56" fmla="*/ 50 w 76"/>
                <a:gd name="T57" fmla="*/ 72 h 78"/>
                <a:gd name="T58" fmla="*/ 56 w 76"/>
                <a:gd name="T59" fmla="*/ 74 h 78"/>
                <a:gd name="T60" fmla="*/ 56 w 76"/>
                <a:gd name="T61" fmla="*/ 78 h 78"/>
                <a:gd name="T62" fmla="*/ 52 w 76"/>
                <a:gd name="T63" fmla="*/ 78 h 78"/>
                <a:gd name="T64" fmla="*/ 38 w 76"/>
                <a:gd name="T65" fmla="*/ 78 h 78"/>
                <a:gd name="T66" fmla="*/ 30 w 76"/>
                <a:gd name="T67" fmla="*/ 78 h 78"/>
                <a:gd name="T68" fmla="*/ 20 w 76"/>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20" y="74"/>
                  </a:moveTo>
                  <a:lnTo>
                    <a:pt x="22" y="74"/>
                  </a:lnTo>
                  <a:lnTo>
                    <a:pt x="28" y="72"/>
                  </a:lnTo>
                  <a:lnTo>
                    <a:pt x="30" y="70"/>
                  </a:lnTo>
                  <a:lnTo>
                    <a:pt x="30" y="62"/>
                  </a:lnTo>
                  <a:lnTo>
                    <a:pt x="32" y="40"/>
                  </a:lnTo>
                  <a:lnTo>
                    <a:pt x="32" y="10"/>
                  </a:lnTo>
                  <a:lnTo>
                    <a:pt x="22" y="10"/>
                  </a:lnTo>
                  <a:lnTo>
                    <a:pt x="14" y="10"/>
                  </a:lnTo>
                  <a:lnTo>
                    <a:pt x="10" y="12"/>
                  </a:lnTo>
                  <a:lnTo>
                    <a:pt x="8" y="16"/>
                  </a:lnTo>
                  <a:lnTo>
                    <a:pt x="6" y="22"/>
                  </a:lnTo>
                  <a:lnTo>
                    <a:pt x="0" y="20"/>
                  </a:lnTo>
                  <a:lnTo>
                    <a:pt x="2" y="10"/>
                  </a:lnTo>
                  <a:lnTo>
                    <a:pt x="4" y="0"/>
                  </a:lnTo>
                  <a:lnTo>
                    <a:pt x="12" y="2"/>
                  </a:lnTo>
                  <a:lnTo>
                    <a:pt x="34" y="2"/>
                  </a:lnTo>
                  <a:lnTo>
                    <a:pt x="54" y="2"/>
                  </a:lnTo>
                  <a:lnTo>
                    <a:pt x="68" y="2"/>
                  </a:lnTo>
                  <a:lnTo>
                    <a:pt x="74" y="0"/>
                  </a:lnTo>
                  <a:lnTo>
                    <a:pt x="74" y="2"/>
                  </a:lnTo>
                  <a:lnTo>
                    <a:pt x="74" y="10"/>
                  </a:lnTo>
                  <a:lnTo>
                    <a:pt x="76" y="20"/>
                  </a:lnTo>
                  <a:lnTo>
                    <a:pt x="70" y="22"/>
                  </a:lnTo>
                  <a:lnTo>
                    <a:pt x="70" y="16"/>
                  </a:lnTo>
                  <a:lnTo>
                    <a:pt x="66" y="12"/>
                  </a:lnTo>
                  <a:lnTo>
                    <a:pt x="62" y="10"/>
                  </a:lnTo>
                  <a:lnTo>
                    <a:pt x="56" y="10"/>
                  </a:lnTo>
                  <a:lnTo>
                    <a:pt x="54" y="10"/>
                  </a:lnTo>
                  <a:lnTo>
                    <a:pt x="46" y="10"/>
                  </a:lnTo>
                  <a:lnTo>
                    <a:pt x="46" y="28"/>
                  </a:lnTo>
                  <a:lnTo>
                    <a:pt x="46" y="46"/>
                  </a:lnTo>
                  <a:lnTo>
                    <a:pt x="46" y="56"/>
                  </a:lnTo>
                  <a:lnTo>
                    <a:pt x="46" y="66"/>
                  </a:lnTo>
                  <a:lnTo>
                    <a:pt x="48" y="70"/>
                  </a:lnTo>
                  <a:lnTo>
                    <a:pt x="50" y="72"/>
                  </a:lnTo>
                  <a:lnTo>
                    <a:pt x="54" y="74"/>
                  </a:lnTo>
                  <a:lnTo>
                    <a:pt x="56" y="74"/>
                  </a:lnTo>
                  <a:lnTo>
                    <a:pt x="56" y="78"/>
                  </a:lnTo>
                  <a:lnTo>
                    <a:pt x="52" y="78"/>
                  </a:lnTo>
                  <a:lnTo>
                    <a:pt x="38" y="78"/>
                  </a:lnTo>
                  <a:lnTo>
                    <a:pt x="30" y="78"/>
                  </a:lnTo>
                  <a:lnTo>
                    <a:pt x="20" y="78"/>
                  </a:lnTo>
                  <a:lnTo>
                    <a:pt x="20"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0" name="Freeform 49"/>
            <p:cNvSpPr>
              <a:spLocks/>
            </p:cNvSpPr>
            <p:nvPr/>
          </p:nvSpPr>
          <p:spPr bwMode="auto">
            <a:xfrm>
              <a:off x="2786" y="1038"/>
              <a:ext cx="102" cy="76"/>
            </a:xfrm>
            <a:custGeom>
              <a:avLst/>
              <a:gdLst>
                <a:gd name="T0" fmla="*/ 66 w 102"/>
                <a:gd name="T1" fmla="*/ 20 h 76"/>
                <a:gd name="T2" fmla="*/ 72 w 102"/>
                <a:gd name="T3" fmla="*/ 6 h 76"/>
                <a:gd name="T4" fmla="*/ 74 w 102"/>
                <a:gd name="T5" fmla="*/ 0 h 76"/>
                <a:gd name="T6" fmla="*/ 74 w 102"/>
                <a:gd name="T7" fmla="*/ 0 h 76"/>
                <a:gd name="T8" fmla="*/ 76 w 102"/>
                <a:gd name="T9" fmla="*/ 0 h 76"/>
                <a:gd name="T10" fmla="*/ 86 w 102"/>
                <a:gd name="T11" fmla="*/ 0 h 76"/>
                <a:gd name="T12" fmla="*/ 96 w 102"/>
                <a:gd name="T13" fmla="*/ 0 h 76"/>
                <a:gd name="T14" fmla="*/ 100 w 102"/>
                <a:gd name="T15" fmla="*/ 4 h 76"/>
                <a:gd name="T16" fmla="*/ 92 w 102"/>
                <a:gd name="T17" fmla="*/ 6 h 76"/>
                <a:gd name="T18" fmla="*/ 90 w 102"/>
                <a:gd name="T19" fmla="*/ 8 h 76"/>
                <a:gd name="T20" fmla="*/ 90 w 102"/>
                <a:gd name="T21" fmla="*/ 12 h 76"/>
                <a:gd name="T22" fmla="*/ 90 w 102"/>
                <a:gd name="T23" fmla="*/ 18 h 76"/>
                <a:gd name="T24" fmla="*/ 92 w 102"/>
                <a:gd name="T25" fmla="*/ 42 h 76"/>
                <a:gd name="T26" fmla="*/ 92 w 102"/>
                <a:gd name="T27" fmla="*/ 62 h 76"/>
                <a:gd name="T28" fmla="*/ 94 w 102"/>
                <a:gd name="T29" fmla="*/ 68 h 76"/>
                <a:gd name="T30" fmla="*/ 96 w 102"/>
                <a:gd name="T31" fmla="*/ 70 h 76"/>
                <a:gd name="T32" fmla="*/ 100 w 102"/>
                <a:gd name="T33" fmla="*/ 72 h 76"/>
                <a:gd name="T34" fmla="*/ 102 w 102"/>
                <a:gd name="T35" fmla="*/ 76 h 76"/>
                <a:gd name="T36" fmla="*/ 94 w 102"/>
                <a:gd name="T37" fmla="*/ 76 h 76"/>
                <a:gd name="T38" fmla="*/ 86 w 102"/>
                <a:gd name="T39" fmla="*/ 76 h 76"/>
                <a:gd name="T40" fmla="*/ 80 w 102"/>
                <a:gd name="T41" fmla="*/ 76 h 76"/>
                <a:gd name="T42" fmla="*/ 70 w 102"/>
                <a:gd name="T43" fmla="*/ 76 h 76"/>
                <a:gd name="T44" fmla="*/ 70 w 102"/>
                <a:gd name="T45" fmla="*/ 72 h 76"/>
                <a:gd name="T46" fmla="*/ 76 w 102"/>
                <a:gd name="T47" fmla="*/ 70 h 76"/>
                <a:gd name="T48" fmla="*/ 78 w 102"/>
                <a:gd name="T49" fmla="*/ 64 h 76"/>
                <a:gd name="T50" fmla="*/ 78 w 102"/>
                <a:gd name="T51" fmla="*/ 62 h 76"/>
                <a:gd name="T52" fmla="*/ 78 w 102"/>
                <a:gd name="T53" fmla="*/ 58 h 76"/>
                <a:gd name="T54" fmla="*/ 56 w 102"/>
                <a:gd name="T55" fmla="*/ 60 h 76"/>
                <a:gd name="T56" fmla="*/ 52 w 102"/>
                <a:gd name="T57" fmla="*/ 68 h 76"/>
                <a:gd name="T58" fmla="*/ 50 w 102"/>
                <a:gd name="T59" fmla="*/ 76 h 76"/>
                <a:gd name="T60" fmla="*/ 46 w 102"/>
                <a:gd name="T61" fmla="*/ 76 h 76"/>
                <a:gd name="T62" fmla="*/ 44 w 102"/>
                <a:gd name="T63" fmla="*/ 70 h 76"/>
                <a:gd name="T64" fmla="*/ 22 w 102"/>
                <a:gd name="T65" fmla="*/ 16 h 76"/>
                <a:gd name="T66" fmla="*/ 18 w 102"/>
                <a:gd name="T67" fmla="*/ 46 h 76"/>
                <a:gd name="T68" fmla="*/ 18 w 102"/>
                <a:gd name="T69" fmla="*/ 62 h 76"/>
                <a:gd name="T70" fmla="*/ 18 w 102"/>
                <a:gd name="T71" fmla="*/ 66 h 76"/>
                <a:gd name="T72" fmla="*/ 20 w 102"/>
                <a:gd name="T73" fmla="*/ 70 h 76"/>
                <a:gd name="T74" fmla="*/ 26 w 102"/>
                <a:gd name="T75" fmla="*/ 72 h 76"/>
                <a:gd name="T76" fmla="*/ 28 w 102"/>
                <a:gd name="T77" fmla="*/ 76 h 76"/>
                <a:gd name="T78" fmla="*/ 18 w 102"/>
                <a:gd name="T79" fmla="*/ 76 h 76"/>
                <a:gd name="T80" fmla="*/ 14 w 102"/>
                <a:gd name="T81" fmla="*/ 76 h 76"/>
                <a:gd name="T82" fmla="*/ 10 w 102"/>
                <a:gd name="T83" fmla="*/ 76 h 76"/>
                <a:gd name="T84" fmla="*/ 0 w 102"/>
                <a:gd name="T85" fmla="*/ 76 h 76"/>
                <a:gd name="T86" fmla="*/ 0 w 102"/>
                <a:gd name="T87" fmla="*/ 72 h 76"/>
                <a:gd name="T88" fmla="*/ 0 w 102"/>
                <a:gd name="T89" fmla="*/ 72 h 76"/>
                <a:gd name="T90" fmla="*/ 2 w 102"/>
                <a:gd name="T91" fmla="*/ 72 h 76"/>
                <a:gd name="T92" fmla="*/ 8 w 102"/>
                <a:gd name="T93" fmla="*/ 66 h 76"/>
                <a:gd name="T94" fmla="*/ 10 w 102"/>
                <a:gd name="T95" fmla="*/ 52 h 76"/>
                <a:gd name="T96" fmla="*/ 12 w 102"/>
                <a:gd name="T97" fmla="*/ 30 h 76"/>
                <a:gd name="T98" fmla="*/ 14 w 102"/>
                <a:gd name="T99" fmla="*/ 18 h 76"/>
                <a:gd name="T100" fmla="*/ 14 w 102"/>
                <a:gd name="T101" fmla="*/ 10 h 76"/>
                <a:gd name="T102" fmla="*/ 12 w 102"/>
                <a:gd name="T103" fmla="*/ 6 h 76"/>
                <a:gd name="T104" fmla="*/ 6 w 102"/>
                <a:gd name="T105" fmla="*/ 4 h 76"/>
                <a:gd name="T106" fmla="*/ 6 w 102"/>
                <a:gd name="T107" fmla="*/ 0 h 76"/>
                <a:gd name="T108" fmla="*/ 12 w 102"/>
                <a:gd name="T109" fmla="*/ 0 h 76"/>
                <a:gd name="T110" fmla="*/ 18 w 102"/>
                <a:gd name="T111" fmla="*/ 0 h 76"/>
                <a:gd name="T112" fmla="*/ 26 w 102"/>
                <a:gd name="T113" fmla="*/ 0 h 76"/>
                <a:gd name="T114" fmla="*/ 32 w 102"/>
                <a:gd name="T115" fmla="*/ 0 h 76"/>
                <a:gd name="T116" fmla="*/ 32 w 102"/>
                <a:gd name="T117" fmla="*/ 0 h 76"/>
                <a:gd name="T118" fmla="*/ 44 w 102"/>
                <a:gd name="T119" fmla="*/ 34 h 76"/>
                <a:gd name="T120" fmla="*/ 52 w 102"/>
                <a:gd name="T121" fmla="*/ 52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76"/>
                <a:gd name="T185" fmla="*/ 102 w 102"/>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76">
                  <a:moveTo>
                    <a:pt x="52" y="52"/>
                  </a:moveTo>
                  <a:lnTo>
                    <a:pt x="66" y="20"/>
                  </a:lnTo>
                  <a:lnTo>
                    <a:pt x="72" y="6"/>
                  </a:lnTo>
                  <a:lnTo>
                    <a:pt x="74" y="0"/>
                  </a:lnTo>
                  <a:lnTo>
                    <a:pt x="76" y="0"/>
                  </a:lnTo>
                  <a:lnTo>
                    <a:pt x="86" y="0"/>
                  </a:lnTo>
                  <a:lnTo>
                    <a:pt x="96" y="0"/>
                  </a:lnTo>
                  <a:lnTo>
                    <a:pt x="100" y="0"/>
                  </a:lnTo>
                  <a:lnTo>
                    <a:pt x="100" y="4"/>
                  </a:lnTo>
                  <a:lnTo>
                    <a:pt x="92" y="6"/>
                  </a:lnTo>
                  <a:lnTo>
                    <a:pt x="90" y="8"/>
                  </a:lnTo>
                  <a:lnTo>
                    <a:pt x="90" y="12"/>
                  </a:lnTo>
                  <a:lnTo>
                    <a:pt x="90" y="18"/>
                  </a:lnTo>
                  <a:lnTo>
                    <a:pt x="90" y="30"/>
                  </a:lnTo>
                  <a:lnTo>
                    <a:pt x="92" y="42"/>
                  </a:lnTo>
                  <a:lnTo>
                    <a:pt x="92" y="62"/>
                  </a:lnTo>
                  <a:lnTo>
                    <a:pt x="94" y="68"/>
                  </a:lnTo>
                  <a:lnTo>
                    <a:pt x="96" y="70"/>
                  </a:lnTo>
                  <a:lnTo>
                    <a:pt x="100" y="72"/>
                  </a:lnTo>
                  <a:lnTo>
                    <a:pt x="102" y="72"/>
                  </a:lnTo>
                  <a:lnTo>
                    <a:pt x="102" y="76"/>
                  </a:lnTo>
                  <a:lnTo>
                    <a:pt x="94" y="76"/>
                  </a:lnTo>
                  <a:lnTo>
                    <a:pt x="86" y="76"/>
                  </a:lnTo>
                  <a:lnTo>
                    <a:pt x="80" y="76"/>
                  </a:lnTo>
                  <a:lnTo>
                    <a:pt x="70" y="76"/>
                  </a:lnTo>
                  <a:lnTo>
                    <a:pt x="70" y="72"/>
                  </a:lnTo>
                  <a:lnTo>
                    <a:pt x="76" y="70"/>
                  </a:lnTo>
                  <a:lnTo>
                    <a:pt x="78" y="64"/>
                  </a:lnTo>
                  <a:lnTo>
                    <a:pt x="78" y="62"/>
                  </a:lnTo>
                  <a:lnTo>
                    <a:pt x="78" y="58"/>
                  </a:lnTo>
                  <a:lnTo>
                    <a:pt x="76" y="16"/>
                  </a:lnTo>
                  <a:lnTo>
                    <a:pt x="56" y="60"/>
                  </a:lnTo>
                  <a:lnTo>
                    <a:pt x="52" y="68"/>
                  </a:lnTo>
                  <a:lnTo>
                    <a:pt x="50" y="76"/>
                  </a:lnTo>
                  <a:lnTo>
                    <a:pt x="46" y="76"/>
                  </a:lnTo>
                  <a:lnTo>
                    <a:pt x="44" y="70"/>
                  </a:lnTo>
                  <a:lnTo>
                    <a:pt x="42" y="64"/>
                  </a:lnTo>
                  <a:lnTo>
                    <a:pt x="22" y="16"/>
                  </a:lnTo>
                  <a:lnTo>
                    <a:pt x="18" y="46"/>
                  </a:lnTo>
                  <a:lnTo>
                    <a:pt x="18" y="62"/>
                  </a:lnTo>
                  <a:lnTo>
                    <a:pt x="18" y="66"/>
                  </a:lnTo>
                  <a:lnTo>
                    <a:pt x="20" y="70"/>
                  </a:lnTo>
                  <a:lnTo>
                    <a:pt x="22" y="70"/>
                  </a:lnTo>
                  <a:lnTo>
                    <a:pt x="26" y="72"/>
                  </a:lnTo>
                  <a:lnTo>
                    <a:pt x="28" y="72"/>
                  </a:lnTo>
                  <a:lnTo>
                    <a:pt x="28" y="76"/>
                  </a:lnTo>
                  <a:lnTo>
                    <a:pt x="18" y="76"/>
                  </a:lnTo>
                  <a:lnTo>
                    <a:pt x="14" y="76"/>
                  </a:lnTo>
                  <a:lnTo>
                    <a:pt x="10" y="76"/>
                  </a:lnTo>
                  <a:lnTo>
                    <a:pt x="0" y="76"/>
                  </a:lnTo>
                  <a:lnTo>
                    <a:pt x="0" y="72"/>
                  </a:lnTo>
                  <a:lnTo>
                    <a:pt x="2" y="72"/>
                  </a:lnTo>
                  <a:lnTo>
                    <a:pt x="6" y="70"/>
                  </a:lnTo>
                  <a:lnTo>
                    <a:pt x="8" y="66"/>
                  </a:lnTo>
                  <a:lnTo>
                    <a:pt x="10" y="52"/>
                  </a:lnTo>
                  <a:lnTo>
                    <a:pt x="12" y="44"/>
                  </a:lnTo>
                  <a:lnTo>
                    <a:pt x="12" y="30"/>
                  </a:lnTo>
                  <a:lnTo>
                    <a:pt x="14" y="18"/>
                  </a:lnTo>
                  <a:lnTo>
                    <a:pt x="14" y="10"/>
                  </a:lnTo>
                  <a:lnTo>
                    <a:pt x="12" y="6"/>
                  </a:lnTo>
                  <a:lnTo>
                    <a:pt x="6" y="4"/>
                  </a:lnTo>
                  <a:lnTo>
                    <a:pt x="6" y="0"/>
                  </a:lnTo>
                  <a:lnTo>
                    <a:pt x="12" y="0"/>
                  </a:lnTo>
                  <a:lnTo>
                    <a:pt x="18" y="0"/>
                  </a:lnTo>
                  <a:lnTo>
                    <a:pt x="26" y="0"/>
                  </a:lnTo>
                  <a:lnTo>
                    <a:pt x="32" y="0"/>
                  </a:lnTo>
                  <a:lnTo>
                    <a:pt x="34" y="10"/>
                  </a:lnTo>
                  <a:lnTo>
                    <a:pt x="44" y="34"/>
                  </a:lnTo>
                  <a:lnTo>
                    <a:pt x="52" y="52"/>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1" name="Freeform 50"/>
            <p:cNvSpPr>
              <a:spLocks/>
            </p:cNvSpPr>
            <p:nvPr/>
          </p:nvSpPr>
          <p:spPr bwMode="auto">
            <a:xfrm>
              <a:off x="1718" y="970"/>
              <a:ext cx="1562" cy="32"/>
            </a:xfrm>
            <a:custGeom>
              <a:avLst/>
              <a:gdLst>
                <a:gd name="T0" fmla="*/ 32 w 1562"/>
                <a:gd name="T1" fmla="*/ 26 h 32"/>
                <a:gd name="T2" fmla="*/ 32 w 1562"/>
                <a:gd name="T3" fmla="*/ 26 h 32"/>
                <a:gd name="T4" fmla="*/ 26 w 1562"/>
                <a:gd name="T5" fmla="*/ 26 h 32"/>
                <a:gd name="T6" fmla="*/ 20 w 1562"/>
                <a:gd name="T7" fmla="*/ 24 h 32"/>
                <a:gd name="T8" fmla="*/ 16 w 1562"/>
                <a:gd name="T9" fmla="*/ 20 h 32"/>
                <a:gd name="T10" fmla="*/ 14 w 1562"/>
                <a:gd name="T11" fmla="*/ 14 h 32"/>
                <a:gd name="T12" fmla="*/ 14 w 1562"/>
                <a:gd name="T13" fmla="*/ 14 h 32"/>
                <a:gd name="T14" fmla="*/ 16 w 1562"/>
                <a:gd name="T15" fmla="*/ 10 h 32"/>
                <a:gd name="T16" fmla="*/ 14 w 1562"/>
                <a:gd name="T17" fmla="*/ 4 h 32"/>
                <a:gd name="T18" fmla="*/ 14 w 1562"/>
                <a:gd name="T19" fmla="*/ 4 h 32"/>
                <a:gd name="T20" fmla="*/ 12 w 1562"/>
                <a:gd name="T21" fmla="*/ 2 h 32"/>
                <a:gd name="T22" fmla="*/ 8 w 1562"/>
                <a:gd name="T23" fmla="*/ 0 h 32"/>
                <a:gd name="T24" fmla="*/ 6 w 1562"/>
                <a:gd name="T25" fmla="*/ 2 h 32"/>
                <a:gd name="T26" fmla="*/ 2 w 1562"/>
                <a:gd name="T27" fmla="*/ 2 h 32"/>
                <a:gd name="T28" fmla="*/ 2 w 1562"/>
                <a:gd name="T29" fmla="*/ 2 h 32"/>
                <a:gd name="T30" fmla="*/ 0 w 1562"/>
                <a:gd name="T31" fmla="*/ 8 h 32"/>
                <a:gd name="T32" fmla="*/ 0 w 1562"/>
                <a:gd name="T33" fmla="*/ 12 h 32"/>
                <a:gd name="T34" fmla="*/ 0 w 1562"/>
                <a:gd name="T35" fmla="*/ 12 h 32"/>
                <a:gd name="T36" fmla="*/ 2 w 1562"/>
                <a:gd name="T37" fmla="*/ 16 h 32"/>
                <a:gd name="T38" fmla="*/ 4 w 1562"/>
                <a:gd name="T39" fmla="*/ 22 h 32"/>
                <a:gd name="T40" fmla="*/ 10 w 1562"/>
                <a:gd name="T41" fmla="*/ 26 h 32"/>
                <a:gd name="T42" fmla="*/ 18 w 1562"/>
                <a:gd name="T43" fmla="*/ 30 h 32"/>
                <a:gd name="T44" fmla="*/ 18 w 1562"/>
                <a:gd name="T45" fmla="*/ 30 h 32"/>
                <a:gd name="T46" fmla="*/ 22 w 1562"/>
                <a:gd name="T47" fmla="*/ 32 h 32"/>
                <a:gd name="T48" fmla="*/ 32 w 1562"/>
                <a:gd name="T49" fmla="*/ 32 h 32"/>
                <a:gd name="T50" fmla="*/ 1556 w 1562"/>
                <a:gd name="T51" fmla="*/ 32 h 32"/>
                <a:gd name="T52" fmla="*/ 1562 w 1562"/>
                <a:gd name="T53" fmla="*/ 26 h 32"/>
                <a:gd name="T54" fmla="*/ 32 w 1562"/>
                <a:gd name="T55" fmla="*/ 2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2"/>
                <a:gd name="T85" fmla="*/ 0 h 32"/>
                <a:gd name="T86" fmla="*/ 1562 w 1562"/>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2" h="32">
                  <a:moveTo>
                    <a:pt x="32" y="26"/>
                  </a:moveTo>
                  <a:lnTo>
                    <a:pt x="32" y="26"/>
                  </a:lnTo>
                  <a:lnTo>
                    <a:pt x="26" y="26"/>
                  </a:lnTo>
                  <a:lnTo>
                    <a:pt x="20" y="24"/>
                  </a:lnTo>
                  <a:lnTo>
                    <a:pt x="16" y="20"/>
                  </a:lnTo>
                  <a:lnTo>
                    <a:pt x="14" y="14"/>
                  </a:lnTo>
                  <a:lnTo>
                    <a:pt x="16" y="10"/>
                  </a:lnTo>
                  <a:lnTo>
                    <a:pt x="14" y="4"/>
                  </a:lnTo>
                  <a:lnTo>
                    <a:pt x="12" y="2"/>
                  </a:lnTo>
                  <a:lnTo>
                    <a:pt x="8" y="0"/>
                  </a:lnTo>
                  <a:lnTo>
                    <a:pt x="6" y="2"/>
                  </a:lnTo>
                  <a:lnTo>
                    <a:pt x="2" y="2"/>
                  </a:lnTo>
                  <a:lnTo>
                    <a:pt x="0" y="8"/>
                  </a:lnTo>
                  <a:lnTo>
                    <a:pt x="0" y="12"/>
                  </a:lnTo>
                  <a:lnTo>
                    <a:pt x="2" y="16"/>
                  </a:lnTo>
                  <a:lnTo>
                    <a:pt x="4" y="22"/>
                  </a:lnTo>
                  <a:lnTo>
                    <a:pt x="10" y="26"/>
                  </a:lnTo>
                  <a:lnTo>
                    <a:pt x="18" y="30"/>
                  </a:lnTo>
                  <a:lnTo>
                    <a:pt x="22" y="32"/>
                  </a:lnTo>
                  <a:lnTo>
                    <a:pt x="32" y="32"/>
                  </a:lnTo>
                  <a:lnTo>
                    <a:pt x="1556" y="32"/>
                  </a:lnTo>
                  <a:lnTo>
                    <a:pt x="1562" y="26"/>
                  </a:lnTo>
                  <a:lnTo>
                    <a:pt x="32" y="2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2" name="Freeform 51"/>
            <p:cNvSpPr>
              <a:spLocks/>
            </p:cNvSpPr>
            <p:nvPr/>
          </p:nvSpPr>
          <p:spPr bwMode="auto">
            <a:xfrm>
              <a:off x="1718" y="1138"/>
              <a:ext cx="1508" cy="32"/>
            </a:xfrm>
            <a:custGeom>
              <a:avLst/>
              <a:gdLst>
                <a:gd name="T0" fmla="*/ 1504 w 1508"/>
                <a:gd name="T1" fmla="*/ 6 h 32"/>
                <a:gd name="T2" fmla="*/ 1508 w 1508"/>
                <a:gd name="T3" fmla="*/ 0 h 32"/>
                <a:gd name="T4" fmla="*/ 32 w 1508"/>
                <a:gd name="T5" fmla="*/ 0 h 32"/>
                <a:gd name="T6" fmla="*/ 32 w 1508"/>
                <a:gd name="T7" fmla="*/ 0 h 32"/>
                <a:gd name="T8" fmla="*/ 22 w 1508"/>
                <a:gd name="T9" fmla="*/ 2 h 32"/>
                <a:gd name="T10" fmla="*/ 18 w 1508"/>
                <a:gd name="T11" fmla="*/ 4 h 32"/>
                <a:gd name="T12" fmla="*/ 18 w 1508"/>
                <a:gd name="T13" fmla="*/ 4 h 32"/>
                <a:gd name="T14" fmla="*/ 10 w 1508"/>
                <a:gd name="T15" fmla="*/ 8 h 32"/>
                <a:gd name="T16" fmla="*/ 4 w 1508"/>
                <a:gd name="T17" fmla="*/ 12 h 32"/>
                <a:gd name="T18" fmla="*/ 2 w 1508"/>
                <a:gd name="T19" fmla="*/ 18 h 32"/>
                <a:gd name="T20" fmla="*/ 0 w 1508"/>
                <a:gd name="T21" fmla="*/ 22 h 32"/>
                <a:gd name="T22" fmla="*/ 0 w 1508"/>
                <a:gd name="T23" fmla="*/ 22 h 32"/>
                <a:gd name="T24" fmla="*/ 0 w 1508"/>
                <a:gd name="T25" fmla="*/ 26 h 32"/>
                <a:gd name="T26" fmla="*/ 2 w 1508"/>
                <a:gd name="T27" fmla="*/ 30 h 32"/>
                <a:gd name="T28" fmla="*/ 2 w 1508"/>
                <a:gd name="T29" fmla="*/ 30 h 32"/>
                <a:gd name="T30" fmla="*/ 6 w 1508"/>
                <a:gd name="T31" fmla="*/ 32 h 32"/>
                <a:gd name="T32" fmla="*/ 8 w 1508"/>
                <a:gd name="T33" fmla="*/ 32 h 32"/>
                <a:gd name="T34" fmla="*/ 12 w 1508"/>
                <a:gd name="T35" fmla="*/ 32 h 32"/>
                <a:gd name="T36" fmla="*/ 14 w 1508"/>
                <a:gd name="T37" fmla="*/ 30 h 32"/>
                <a:gd name="T38" fmla="*/ 14 w 1508"/>
                <a:gd name="T39" fmla="*/ 30 h 32"/>
                <a:gd name="T40" fmla="*/ 16 w 1508"/>
                <a:gd name="T41" fmla="*/ 24 h 32"/>
                <a:gd name="T42" fmla="*/ 14 w 1508"/>
                <a:gd name="T43" fmla="*/ 20 h 32"/>
                <a:gd name="T44" fmla="*/ 14 w 1508"/>
                <a:gd name="T45" fmla="*/ 20 h 32"/>
                <a:gd name="T46" fmla="*/ 16 w 1508"/>
                <a:gd name="T47" fmla="*/ 14 h 32"/>
                <a:gd name="T48" fmla="*/ 20 w 1508"/>
                <a:gd name="T49" fmla="*/ 10 h 32"/>
                <a:gd name="T50" fmla="*/ 26 w 1508"/>
                <a:gd name="T51" fmla="*/ 8 h 32"/>
                <a:gd name="T52" fmla="*/ 32 w 1508"/>
                <a:gd name="T53" fmla="*/ 6 h 32"/>
                <a:gd name="T54" fmla="*/ 1504 w 1508"/>
                <a:gd name="T55" fmla="*/ 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8"/>
                <a:gd name="T85" fmla="*/ 0 h 32"/>
                <a:gd name="T86" fmla="*/ 1508 w 1508"/>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8" h="32">
                  <a:moveTo>
                    <a:pt x="1504" y="6"/>
                  </a:moveTo>
                  <a:lnTo>
                    <a:pt x="1508" y="0"/>
                  </a:lnTo>
                  <a:lnTo>
                    <a:pt x="32" y="0"/>
                  </a:lnTo>
                  <a:lnTo>
                    <a:pt x="22" y="2"/>
                  </a:lnTo>
                  <a:lnTo>
                    <a:pt x="18" y="4"/>
                  </a:lnTo>
                  <a:lnTo>
                    <a:pt x="10" y="8"/>
                  </a:lnTo>
                  <a:lnTo>
                    <a:pt x="4" y="12"/>
                  </a:lnTo>
                  <a:lnTo>
                    <a:pt x="2" y="18"/>
                  </a:lnTo>
                  <a:lnTo>
                    <a:pt x="0" y="22"/>
                  </a:lnTo>
                  <a:lnTo>
                    <a:pt x="0" y="26"/>
                  </a:lnTo>
                  <a:lnTo>
                    <a:pt x="2" y="30"/>
                  </a:lnTo>
                  <a:lnTo>
                    <a:pt x="6" y="32"/>
                  </a:lnTo>
                  <a:lnTo>
                    <a:pt x="8" y="32"/>
                  </a:lnTo>
                  <a:lnTo>
                    <a:pt x="12" y="32"/>
                  </a:lnTo>
                  <a:lnTo>
                    <a:pt x="14" y="30"/>
                  </a:lnTo>
                  <a:lnTo>
                    <a:pt x="16" y="24"/>
                  </a:lnTo>
                  <a:lnTo>
                    <a:pt x="14" y="20"/>
                  </a:lnTo>
                  <a:lnTo>
                    <a:pt x="16" y="14"/>
                  </a:lnTo>
                  <a:lnTo>
                    <a:pt x="20" y="10"/>
                  </a:lnTo>
                  <a:lnTo>
                    <a:pt x="26" y="8"/>
                  </a:lnTo>
                  <a:lnTo>
                    <a:pt x="32" y="6"/>
                  </a:lnTo>
                  <a:lnTo>
                    <a:pt x="1504" y="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3" name="Freeform 52"/>
            <p:cNvSpPr>
              <a:spLocks/>
            </p:cNvSpPr>
            <p:nvPr/>
          </p:nvSpPr>
          <p:spPr bwMode="auto">
            <a:xfrm>
              <a:off x="1720" y="1020"/>
              <a:ext cx="74" cy="94"/>
            </a:xfrm>
            <a:custGeom>
              <a:avLst/>
              <a:gdLst>
                <a:gd name="T0" fmla="*/ 0 w 74"/>
                <a:gd name="T1" fmla="*/ 88 h 94"/>
                <a:gd name="T2" fmla="*/ 0 w 74"/>
                <a:gd name="T3" fmla="*/ 88 h 94"/>
                <a:gd name="T4" fmla="*/ 2 w 74"/>
                <a:gd name="T5" fmla="*/ 88 h 94"/>
                <a:gd name="T6" fmla="*/ 10 w 74"/>
                <a:gd name="T7" fmla="*/ 84 h 94"/>
                <a:gd name="T8" fmla="*/ 10 w 74"/>
                <a:gd name="T9" fmla="*/ 76 h 94"/>
                <a:gd name="T10" fmla="*/ 10 w 74"/>
                <a:gd name="T11" fmla="*/ 64 h 94"/>
                <a:gd name="T12" fmla="*/ 10 w 74"/>
                <a:gd name="T13" fmla="*/ 58 h 94"/>
                <a:gd name="T14" fmla="*/ 10 w 74"/>
                <a:gd name="T15" fmla="*/ 38 h 94"/>
                <a:gd name="T16" fmla="*/ 10 w 74"/>
                <a:gd name="T17" fmla="*/ 28 h 94"/>
                <a:gd name="T18" fmla="*/ 10 w 74"/>
                <a:gd name="T19" fmla="*/ 18 h 94"/>
                <a:gd name="T20" fmla="*/ 10 w 74"/>
                <a:gd name="T21" fmla="*/ 12 h 94"/>
                <a:gd name="T22" fmla="*/ 8 w 74"/>
                <a:gd name="T23" fmla="*/ 8 h 94"/>
                <a:gd name="T24" fmla="*/ 2 w 74"/>
                <a:gd name="T25" fmla="*/ 6 h 94"/>
                <a:gd name="T26" fmla="*/ 0 w 74"/>
                <a:gd name="T27" fmla="*/ 0 h 94"/>
                <a:gd name="T28" fmla="*/ 20 w 74"/>
                <a:gd name="T29" fmla="*/ 2 h 94"/>
                <a:gd name="T30" fmla="*/ 38 w 74"/>
                <a:gd name="T31" fmla="*/ 2 h 94"/>
                <a:gd name="T32" fmla="*/ 54 w 74"/>
                <a:gd name="T33" fmla="*/ 2 h 94"/>
                <a:gd name="T34" fmla="*/ 72 w 74"/>
                <a:gd name="T35" fmla="*/ 0 h 94"/>
                <a:gd name="T36" fmla="*/ 72 w 74"/>
                <a:gd name="T37" fmla="*/ 12 h 94"/>
                <a:gd name="T38" fmla="*/ 74 w 74"/>
                <a:gd name="T39" fmla="*/ 24 h 94"/>
                <a:gd name="T40" fmla="*/ 68 w 74"/>
                <a:gd name="T41" fmla="*/ 24 h 94"/>
                <a:gd name="T42" fmla="*/ 64 w 74"/>
                <a:gd name="T43" fmla="*/ 14 h 94"/>
                <a:gd name="T44" fmla="*/ 56 w 74"/>
                <a:gd name="T45" fmla="*/ 10 h 94"/>
                <a:gd name="T46" fmla="*/ 44 w 74"/>
                <a:gd name="T47" fmla="*/ 10 h 94"/>
                <a:gd name="T48" fmla="*/ 38 w 74"/>
                <a:gd name="T49" fmla="*/ 10 h 94"/>
                <a:gd name="T50" fmla="*/ 28 w 74"/>
                <a:gd name="T51" fmla="*/ 10 h 94"/>
                <a:gd name="T52" fmla="*/ 28 w 74"/>
                <a:gd name="T53" fmla="*/ 28 h 94"/>
                <a:gd name="T54" fmla="*/ 28 w 74"/>
                <a:gd name="T55" fmla="*/ 42 h 94"/>
                <a:gd name="T56" fmla="*/ 38 w 74"/>
                <a:gd name="T57" fmla="*/ 42 h 94"/>
                <a:gd name="T58" fmla="*/ 44 w 74"/>
                <a:gd name="T59" fmla="*/ 44 h 94"/>
                <a:gd name="T60" fmla="*/ 58 w 74"/>
                <a:gd name="T61" fmla="*/ 42 h 94"/>
                <a:gd name="T62" fmla="*/ 60 w 74"/>
                <a:gd name="T63" fmla="*/ 38 h 94"/>
                <a:gd name="T64" fmla="*/ 66 w 74"/>
                <a:gd name="T65" fmla="*/ 34 h 94"/>
                <a:gd name="T66" fmla="*/ 66 w 74"/>
                <a:gd name="T67" fmla="*/ 44 h 94"/>
                <a:gd name="T68" fmla="*/ 66 w 74"/>
                <a:gd name="T69" fmla="*/ 50 h 94"/>
                <a:gd name="T70" fmla="*/ 66 w 74"/>
                <a:gd name="T71" fmla="*/ 56 h 94"/>
                <a:gd name="T72" fmla="*/ 66 w 74"/>
                <a:gd name="T73" fmla="*/ 62 h 94"/>
                <a:gd name="T74" fmla="*/ 60 w 74"/>
                <a:gd name="T75" fmla="*/ 60 h 94"/>
                <a:gd name="T76" fmla="*/ 60 w 74"/>
                <a:gd name="T77" fmla="*/ 56 h 94"/>
                <a:gd name="T78" fmla="*/ 58 w 74"/>
                <a:gd name="T79" fmla="*/ 54 h 94"/>
                <a:gd name="T80" fmla="*/ 44 w 74"/>
                <a:gd name="T81" fmla="*/ 52 h 94"/>
                <a:gd name="T82" fmla="*/ 38 w 74"/>
                <a:gd name="T83" fmla="*/ 52 h 94"/>
                <a:gd name="T84" fmla="*/ 30 w 74"/>
                <a:gd name="T85" fmla="*/ 52 h 94"/>
                <a:gd name="T86" fmla="*/ 28 w 74"/>
                <a:gd name="T87" fmla="*/ 68 h 94"/>
                <a:gd name="T88" fmla="*/ 28 w 74"/>
                <a:gd name="T89" fmla="*/ 74 h 94"/>
                <a:gd name="T90" fmla="*/ 30 w 74"/>
                <a:gd name="T91" fmla="*/ 86 h 94"/>
                <a:gd name="T92" fmla="*/ 34 w 74"/>
                <a:gd name="T93" fmla="*/ 88 h 94"/>
                <a:gd name="T94" fmla="*/ 38 w 74"/>
                <a:gd name="T95" fmla="*/ 88 h 94"/>
                <a:gd name="T96" fmla="*/ 40 w 74"/>
                <a:gd name="T97" fmla="*/ 88 h 94"/>
                <a:gd name="T98" fmla="*/ 42 w 74"/>
                <a:gd name="T99" fmla="*/ 94 h 94"/>
                <a:gd name="T100" fmla="*/ 38 w 74"/>
                <a:gd name="T101" fmla="*/ 94 h 94"/>
                <a:gd name="T102" fmla="*/ 20 w 74"/>
                <a:gd name="T103" fmla="*/ 94 h 94"/>
                <a:gd name="T104" fmla="*/ 8 w 74"/>
                <a:gd name="T105" fmla="*/ 94 h 94"/>
                <a:gd name="T106" fmla="*/ 0 w 74"/>
                <a:gd name="T107" fmla="*/ 94 h 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94"/>
                <a:gd name="T164" fmla="*/ 74 w 74"/>
                <a:gd name="T165" fmla="*/ 94 h 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94">
                  <a:moveTo>
                    <a:pt x="0" y="88"/>
                  </a:moveTo>
                  <a:lnTo>
                    <a:pt x="0" y="88"/>
                  </a:lnTo>
                  <a:lnTo>
                    <a:pt x="2" y="88"/>
                  </a:lnTo>
                  <a:lnTo>
                    <a:pt x="6" y="88"/>
                  </a:lnTo>
                  <a:lnTo>
                    <a:pt x="10" y="84"/>
                  </a:lnTo>
                  <a:lnTo>
                    <a:pt x="10" y="76"/>
                  </a:lnTo>
                  <a:lnTo>
                    <a:pt x="10" y="64"/>
                  </a:lnTo>
                  <a:lnTo>
                    <a:pt x="10" y="58"/>
                  </a:lnTo>
                  <a:lnTo>
                    <a:pt x="10" y="56"/>
                  </a:lnTo>
                  <a:lnTo>
                    <a:pt x="10" y="38"/>
                  </a:lnTo>
                  <a:lnTo>
                    <a:pt x="10" y="28"/>
                  </a:lnTo>
                  <a:lnTo>
                    <a:pt x="10" y="18"/>
                  </a:lnTo>
                  <a:lnTo>
                    <a:pt x="10" y="12"/>
                  </a:lnTo>
                  <a:lnTo>
                    <a:pt x="8" y="8"/>
                  </a:lnTo>
                  <a:lnTo>
                    <a:pt x="6" y="8"/>
                  </a:lnTo>
                  <a:lnTo>
                    <a:pt x="2" y="6"/>
                  </a:lnTo>
                  <a:lnTo>
                    <a:pt x="0" y="6"/>
                  </a:lnTo>
                  <a:lnTo>
                    <a:pt x="0" y="0"/>
                  </a:lnTo>
                  <a:lnTo>
                    <a:pt x="20" y="2"/>
                  </a:lnTo>
                  <a:lnTo>
                    <a:pt x="38" y="2"/>
                  </a:lnTo>
                  <a:lnTo>
                    <a:pt x="54" y="2"/>
                  </a:lnTo>
                  <a:lnTo>
                    <a:pt x="72" y="0"/>
                  </a:lnTo>
                  <a:lnTo>
                    <a:pt x="72" y="12"/>
                  </a:lnTo>
                  <a:lnTo>
                    <a:pt x="74" y="24"/>
                  </a:lnTo>
                  <a:lnTo>
                    <a:pt x="68" y="24"/>
                  </a:lnTo>
                  <a:lnTo>
                    <a:pt x="66" y="18"/>
                  </a:lnTo>
                  <a:lnTo>
                    <a:pt x="64" y="14"/>
                  </a:lnTo>
                  <a:lnTo>
                    <a:pt x="56" y="10"/>
                  </a:lnTo>
                  <a:lnTo>
                    <a:pt x="44" y="10"/>
                  </a:lnTo>
                  <a:lnTo>
                    <a:pt x="38" y="10"/>
                  </a:lnTo>
                  <a:lnTo>
                    <a:pt x="28" y="10"/>
                  </a:lnTo>
                  <a:lnTo>
                    <a:pt x="28" y="28"/>
                  </a:lnTo>
                  <a:lnTo>
                    <a:pt x="28" y="42"/>
                  </a:lnTo>
                  <a:lnTo>
                    <a:pt x="38" y="42"/>
                  </a:lnTo>
                  <a:lnTo>
                    <a:pt x="44" y="44"/>
                  </a:lnTo>
                  <a:lnTo>
                    <a:pt x="52" y="42"/>
                  </a:lnTo>
                  <a:lnTo>
                    <a:pt x="58" y="42"/>
                  </a:lnTo>
                  <a:lnTo>
                    <a:pt x="60" y="38"/>
                  </a:lnTo>
                  <a:lnTo>
                    <a:pt x="62" y="34"/>
                  </a:lnTo>
                  <a:lnTo>
                    <a:pt x="66" y="34"/>
                  </a:lnTo>
                  <a:lnTo>
                    <a:pt x="66" y="44"/>
                  </a:lnTo>
                  <a:lnTo>
                    <a:pt x="66" y="50"/>
                  </a:lnTo>
                  <a:lnTo>
                    <a:pt x="66" y="56"/>
                  </a:lnTo>
                  <a:lnTo>
                    <a:pt x="66" y="62"/>
                  </a:lnTo>
                  <a:lnTo>
                    <a:pt x="60" y="62"/>
                  </a:lnTo>
                  <a:lnTo>
                    <a:pt x="60" y="60"/>
                  </a:lnTo>
                  <a:lnTo>
                    <a:pt x="60" y="56"/>
                  </a:lnTo>
                  <a:lnTo>
                    <a:pt x="58" y="54"/>
                  </a:lnTo>
                  <a:lnTo>
                    <a:pt x="52" y="52"/>
                  </a:lnTo>
                  <a:lnTo>
                    <a:pt x="44" y="52"/>
                  </a:lnTo>
                  <a:lnTo>
                    <a:pt x="38" y="52"/>
                  </a:lnTo>
                  <a:lnTo>
                    <a:pt x="30" y="52"/>
                  </a:lnTo>
                  <a:lnTo>
                    <a:pt x="28" y="52"/>
                  </a:lnTo>
                  <a:lnTo>
                    <a:pt x="28" y="68"/>
                  </a:lnTo>
                  <a:lnTo>
                    <a:pt x="28" y="74"/>
                  </a:lnTo>
                  <a:lnTo>
                    <a:pt x="28" y="82"/>
                  </a:lnTo>
                  <a:lnTo>
                    <a:pt x="30" y="86"/>
                  </a:lnTo>
                  <a:lnTo>
                    <a:pt x="34" y="88"/>
                  </a:lnTo>
                  <a:lnTo>
                    <a:pt x="38" y="88"/>
                  </a:lnTo>
                  <a:lnTo>
                    <a:pt x="40" y="88"/>
                  </a:lnTo>
                  <a:lnTo>
                    <a:pt x="42" y="88"/>
                  </a:lnTo>
                  <a:lnTo>
                    <a:pt x="42" y="94"/>
                  </a:lnTo>
                  <a:lnTo>
                    <a:pt x="38" y="94"/>
                  </a:lnTo>
                  <a:lnTo>
                    <a:pt x="20" y="94"/>
                  </a:lnTo>
                  <a:lnTo>
                    <a:pt x="8" y="94"/>
                  </a:lnTo>
                  <a:lnTo>
                    <a:pt x="0" y="94"/>
                  </a:lnTo>
                  <a:lnTo>
                    <a:pt x="0" y="8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4" name="Freeform 53"/>
            <p:cNvSpPr>
              <a:spLocks/>
            </p:cNvSpPr>
            <p:nvPr/>
          </p:nvSpPr>
          <p:spPr bwMode="auto">
            <a:xfrm>
              <a:off x="1804" y="1038"/>
              <a:ext cx="64" cy="76"/>
            </a:xfrm>
            <a:custGeom>
              <a:avLst/>
              <a:gdLst>
                <a:gd name="T0" fmla="*/ 0 w 64"/>
                <a:gd name="T1" fmla="*/ 0 h 76"/>
                <a:gd name="T2" fmla="*/ 10 w 64"/>
                <a:gd name="T3" fmla="*/ 0 h 76"/>
                <a:gd name="T4" fmla="*/ 16 w 64"/>
                <a:gd name="T5" fmla="*/ 0 h 76"/>
                <a:gd name="T6" fmla="*/ 24 w 64"/>
                <a:gd name="T7" fmla="*/ 0 h 76"/>
                <a:gd name="T8" fmla="*/ 34 w 64"/>
                <a:gd name="T9" fmla="*/ 4 h 76"/>
                <a:gd name="T10" fmla="*/ 32 w 64"/>
                <a:gd name="T11" fmla="*/ 4 h 76"/>
                <a:gd name="T12" fmla="*/ 32 w 64"/>
                <a:gd name="T13" fmla="*/ 4 h 76"/>
                <a:gd name="T14" fmla="*/ 28 w 64"/>
                <a:gd name="T15" fmla="*/ 4 h 76"/>
                <a:gd name="T16" fmla="*/ 26 w 64"/>
                <a:gd name="T17" fmla="*/ 6 h 76"/>
                <a:gd name="T18" fmla="*/ 24 w 64"/>
                <a:gd name="T19" fmla="*/ 18 h 76"/>
                <a:gd name="T20" fmla="*/ 24 w 64"/>
                <a:gd name="T21" fmla="*/ 24 h 76"/>
                <a:gd name="T22" fmla="*/ 24 w 64"/>
                <a:gd name="T23" fmla="*/ 30 h 76"/>
                <a:gd name="T24" fmla="*/ 24 w 64"/>
                <a:gd name="T25" fmla="*/ 68 h 76"/>
                <a:gd name="T26" fmla="*/ 24 w 64"/>
                <a:gd name="T27" fmla="*/ 68 h 76"/>
                <a:gd name="T28" fmla="*/ 36 w 64"/>
                <a:gd name="T29" fmla="*/ 68 h 76"/>
                <a:gd name="T30" fmla="*/ 54 w 64"/>
                <a:gd name="T31" fmla="*/ 66 h 76"/>
                <a:gd name="T32" fmla="*/ 56 w 64"/>
                <a:gd name="T33" fmla="*/ 62 h 76"/>
                <a:gd name="T34" fmla="*/ 64 w 64"/>
                <a:gd name="T35" fmla="*/ 56 h 76"/>
                <a:gd name="T36" fmla="*/ 62 w 64"/>
                <a:gd name="T37" fmla="*/ 66 h 76"/>
                <a:gd name="T38" fmla="*/ 60 w 64"/>
                <a:gd name="T39" fmla="*/ 76 h 76"/>
                <a:gd name="T40" fmla="*/ 42 w 64"/>
                <a:gd name="T41" fmla="*/ 76 h 76"/>
                <a:gd name="T42" fmla="*/ 26 w 64"/>
                <a:gd name="T43" fmla="*/ 76 h 76"/>
                <a:gd name="T44" fmla="*/ 14 w 64"/>
                <a:gd name="T45" fmla="*/ 76 h 76"/>
                <a:gd name="T46" fmla="*/ 0 w 64"/>
                <a:gd name="T47" fmla="*/ 76 h 76"/>
                <a:gd name="T48" fmla="*/ 2 w 64"/>
                <a:gd name="T49" fmla="*/ 72 h 76"/>
                <a:gd name="T50" fmla="*/ 6 w 64"/>
                <a:gd name="T51" fmla="*/ 70 h 76"/>
                <a:gd name="T52" fmla="*/ 8 w 64"/>
                <a:gd name="T53" fmla="*/ 68 h 76"/>
                <a:gd name="T54" fmla="*/ 10 w 64"/>
                <a:gd name="T55" fmla="*/ 62 h 76"/>
                <a:gd name="T56" fmla="*/ 10 w 64"/>
                <a:gd name="T57" fmla="*/ 46 h 76"/>
                <a:gd name="T58" fmla="*/ 10 w 64"/>
                <a:gd name="T59" fmla="*/ 32 h 76"/>
                <a:gd name="T60" fmla="*/ 10 w 64"/>
                <a:gd name="T61" fmla="*/ 24 h 76"/>
                <a:gd name="T62" fmla="*/ 10 w 64"/>
                <a:gd name="T63" fmla="*/ 20 h 76"/>
                <a:gd name="T64" fmla="*/ 10 w 64"/>
                <a:gd name="T65" fmla="*/ 12 h 76"/>
                <a:gd name="T66" fmla="*/ 8 w 64"/>
                <a:gd name="T67" fmla="*/ 6 h 76"/>
                <a:gd name="T68" fmla="*/ 2 w 64"/>
                <a:gd name="T69" fmla="*/ 4 h 76"/>
                <a:gd name="T70" fmla="*/ 0 w 64"/>
                <a:gd name="T71" fmla="*/ 0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76"/>
                <a:gd name="T110" fmla="*/ 64 w 64"/>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76">
                  <a:moveTo>
                    <a:pt x="0" y="0"/>
                  </a:moveTo>
                  <a:lnTo>
                    <a:pt x="0" y="0"/>
                  </a:lnTo>
                  <a:lnTo>
                    <a:pt x="10" y="0"/>
                  </a:lnTo>
                  <a:lnTo>
                    <a:pt x="16" y="0"/>
                  </a:lnTo>
                  <a:lnTo>
                    <a:pt x="24" y="0"/>
                  </a:lnTo>
                  <a:lnTo>
                    <a:pt x="34" y="0"/>
                  </a:lnTo>
                  <a:lnTo>
                    <a:pt x="34" y="4"/>
                  </a:lnTo>
                  <a:lnTo>
                    <a:pt x="32" y="4"/>
                  </a:lnTo>
                  <a:lnTo>
                    <a:pt x="28" y="4"/>
                  </a:lnTo>
                  <a:lnTo>
                    <a:pt x="26" y="6"/>
                  </a:lnTo>
                  <a:lnTo>
                    <a:pt x="24" y="10"/>
                  </a:lnTo>
                  <a:lnTo>
                    <a:pt x="24" y="18"/>
                  </a:lnTo>
                  <a:lnTo>
                    <a:pt x="24" y="24"/>
                  </a:lnTo>
                  <a:lnTo>
                    <a:pt x="24" y="30"/>
                  </a:lnTo>
                  <a:lnTo>
                    <a:pt x="24" y="68"/>
                  </a:lnTo>
                  <a:lnTo>
                    <a:pt x="36" y="68"/>
                  </a:lnTo>
                  <a:lnTo>
                    <a:pt x="46" y="68"/>
                  </a:lnTo>
                  <a:lnTo>
                    <a:pt x="54" y="66"/>
                  </a:lnTo>
                  <a:lnTo>
                    <a:pt x="56" y="62"/>
                  </a:lnTo>
                  <a:lnTo>
                    <a:pt x="60" y="54"/>
                  </a:lnTo>
                  <a:lnTo>
                    <a:pt x="64" y="56"/>
                  </a:lnTo>
                  <a:lnTo>
                    <a:pt x="62" y="66"/>
                  </a:lnTo>
                  <a:lnTo>
                    <a:pt x="60" y="76"/>
                  </a:lnTo>
                  <a:lnTo>
                    <a:pt x="42" y="76"/>
                  </a:lnTo>
                  <a:lnTo>
                    <a:pt x="26" y="76"/>
                  </a:lnTo>
                  <a:lnTo>
                    <a:pt x="14" y="76"/>
                  </a:lnTo>
                  <a:lnTo>
                    <a:pt x="0" y="76"/>
                  </a:lnTo>
                  <a:lnTo>
                    <a:pt x="0" y="72"/>
                  </a:lnTo>
                  <a:lnTo>
                    <a:pt x="2" y="72"/>
                  </a:lnTo>
                  <a:lnTo>
                    <a:pt x="6" y="70"/>
                  </a:lnTo>
                  <a:lnTo>
                    <a:pt x="8" y="68"/>
                  </a:lnTo>
                  <a:lnTo>
                    <a:pt x="10" y="62"/>
                  </a:lnTo>
                  <a:lnTo>
                    <a:pt x="10" y="46"/>
                  </a:lnTo>
                  <a:lnTo>
                    <a:pt x="10" y="42"/>
                  </a:lnTo>
                  <a:lnTo>
                    <a:pt x="10" y="32"/>
                  </a:lnTo>
                  <a:lnTo>
                    <a:pt x="10" y="24"/>
                  </a:lnTo>
                  <a:lnTo>
                    <a:pt x="10" y="20"/>
                  </a:lnTo>
                  <a:lnTo>
                    <a:pt x="10" y="12"/>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5" name="Freeform 54"/>
            <p:cNvSpPr>
              <a:spLocks noEditPoints="1"/>
            </p:cNvSpPr>
            <p:nvPr/>
          </p:nvSpPr>
          <p:spPr bwMode="auto">
            <a:xfrm>
              <a:off x="1874" y="1036"/>
              <a:ext cx="82" cy="80"/>
            </a:xfrm>
            <a:custGeom>
              <a:avLst/>
              <a:gdLst>
                <a:gd name="T0" fmla="*/ 42 w 82"/>
                <a:gd name="T1" fmla="*/ 0 h 80"/>
                <a:gd name="T2" fmla="*/ 56 w 82"/>
                <a:gd name="T3" fmla="*/ 2 h 80"/>
                <a:gd name="T4" fmla="*/ 64 w 82"/>
                <a:gd name="T5" fmla="*/ 4 h 80"/>
                <a:gd name="T6" fmla="*/ 70 w 82"/>
                <a:gd name="T7" fmla="*/ 8 h 80"/>
                <a:gd name="T8" fmla="*/ 80 w 82"/>
                <a:gd name="T9" fmla="*/ 22 h 80"/>
                <a:gd name="T10" fmla="*/ 82 w 82"/>
                <a:gd name="T11" fmla="*/ 30 h 80"/>
                <a:gd name="T12" fmla="*/ 82 w 82"/>
                <a:gd name="T13" fmla="*/ 40 h 80"/>
                <a:gd name="T14" fmla="*/ 80 w 82"/>
                <a:gd name="T15" fmla="*/ 56 h 80"/>
                <a:gd name="T16" fmla="*/ 70 w 82"/>
                <a:gd name="T17" fmla="*/ 68 h 80"/>
                <a:gd name="T18" fmla="*/ 64 w 82"/>
                <a:gd name="T19" fmla="*/ 74 h 80"/>
                <a:gd name="T20" fmla="*/ 50 w 82"/>
                <a:gd name="T21" fmla="*/ 80 h 80"/>
                <a:gd name="T22" fmla="*/ 42 w 82"/>
                <a:gd name="T23" fmla="*/ 80 h 80"/>
                <a:gd name="T24" fmla="*/ 24 w 82"/>
                <a:gd name="T25" fmla="*/ 78 h 80"/>
                <a:gd name="T26" fmla="*/ 18 w 82"/>
                <a:gd name="T27" fmla="*/ 74 h 80"/>
                <a:gd name="T28" fmla="*/ 10 w 82"/>
                <a:gd name="T29" fmla="*/ 68 h 80"/>
                <a:gd name="T30" fmla="*/ 2 w 82"/>
                <a:gd name="T31" fmla="*/ 56 h 80"/>
                <a:gd name="T32" fmla="*/ 0 w 82"/>
                <a:gd name="T33" fmla="*/ 48 h 80"/>
                <a:gd name="T34" fmla="*/ 0 w 82"/>
                <a:gd name="T35" fmla="*/ 40 h 80"/>
                <a:gd name="T36" fmla="*/ 4 w 82"/>
                <a:gd name="T37" fmla="*/ 22 h 80"/>
                <a:gd name="T38" fmla="*/ 8 w 82"/>
                <a:gd name="T39" fmla="*/ 16 h 80"/>
                <a:gd name="T40" fmla="*/ 14 w 82"/>
                <a:gd name="T41" fmla="*/ 10 h 80"/>
                <a:gd name="T42" fmla="*/ 26 w 82"/>
                <a:gd name="T43" fmla="*/ 2 h 80"/>
                <a:gd name="T44" fmla="*/ 34 w 82"/>
                <a:gd name="T45" fmla="*/ 0 h 80"/>
                <a:gd name="T46" fmla="*/ 66 w 82"/>
                <a:gd name="T47" fmla="*/ 40 h 80"/>
                <a:gd name="T48" fmla="*/ 64 w 82"/>
                <a:gd name="T49" fmla="*/ 28 h 80"/>
                <a:gd name="T50" fmla="*/ 60 w 82"/>
                <a:gd name="T51" fmla="*/ 16 h 80"/>
                <a:gd name="T52" fmla="*/ 50 w 82"/>
                <a:gd name="T53" fmla="*/ 10 h 80"/>
                <a:gd name="T54" fmla="*/ 40 w 82"/>
                <a:gd name="T55" fmla="*/ 8 h 80"/>
                <a:gd name="T56" fmla="*/ 30 w 82"/>
                <a:gd name="T57" fmla="*/ 10 h 80"/>
                <a:gd name="T58" fmla="*/ 22 w 82"/>
                <a:gd name="T59" fmla="*/ 16 h 80"/>
                <a:gd name="T60" fmla="*/ 16 w 82"/>
                <a:gd name="T61" fmla="*/ 38 h 80"/>
                <a:gd name="T62" fmla="*/ 18 w 82"/>
                <a:gd name="T63" fmla="*/ 52 h 80"/>
                <a:gd name="T64" fmla="*/ 24 w 82"/>
                <a:gd name="T65" fmla="*/ 62 h 80"/>
                <a:gd name="T66" fmla="*/ 32 w 82"/>
                <a:gd name="T67" fmla="*/ 70 h 80"/>
                <a:gd name="T68" fmla="*/ 42 w 82"/>
                <a:gd name="T69" fmla="*/ 72 h 80"/>
                <a:gd name="T70" fmla="*/ 52 w 82"/>
                <a:gd name="T71" fmla="*/ 70 h 80"/>
                <a:gd name="T72" fmla="*/ 60 w 82"/>
                <a:gd name="T73" fmla="*/ 64 h 80"/>
                <a:gd name="T74" fmla="*/ 66 w 82"/>
                <a:gd name="T75" fmla="*/ 4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0"/>
                <a:gd name="T116" fmla="*/ 82 w 8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0">
                  <a:moveTo>
                    <a:pt x="42" y="0"/>
                  </a:moveTo>
                  <a:lnTo>
                    <a:pt x="42" y="0"/>
                  </a:lnTo>
                  <a:lnTo>
                    <a:pt x="50" y="0"/>
                  </a:lnTo>
                  <a:lnTo>
                    <a:pt x="56" y="2"/>
                  </a:lnTo>
                  <a:lnTo>
                    <a:pt x="64" y="4"/>
                  </a:lnTo>
                  <a:lnTo>
                    <a:pt x="70" y="8"/>
                  </a:lnTo>
                  <a:lnTo>
                    <a:pt x="74" y="14"/>
                  </a:lnTo>
                  <a:lnTo>
                    <a:pt x="80" y="22"/>
                  </a:lnTo>
                  <a:lnTo>
                    <a:pt x="82" y="30"/>
                  </a:lnTo>
                  <a:lnTo>
                    <a:pt x="82" y="40"/>
                  </a:lnTo>
                  <a:lnTo>
                    <a:pt x="82" y="48"/>
                  </a:lnTo>
                  <a:lnTo>
                    <a:pt x="80" y="56"/>
                  </a:lnTo>
                  <a:lnTo>
                    <a:pt x="76" y="62"/>
                  </a:lnTo>
                  <a:lnTo>
                    <a:pt x="70" y="68"/>
                  </a:lnTo>
                  <a:lnTo>
                    <a:pt x="64" y="74"/>
                  </a:lnTo>
                  <a:lnTo>
                    <a:pt x="58" y="78"/>
                  </a:lnTo>
                  <a:lnTo>
                    <a:pt x="50" y="80"/>
                  </a:lnTo>
                  <a:lnTo>
                    <a:pt x="42" y="80"/>
                  </a:lnTo>
                  <a:lnTo>
                    <a:pt x="32" y="80"/>
                  </a:lnTo>
                  <a:lnTo>
                    <a:pt x="24" y="78"/>
                  </a:lnTo>
                  <a:lnTo>
                    <a:pt x="18" y="74"/>
                  </a:lnTo>
                  <a:lnTo>
                    <a:pt x="10" y="68"/>
                  </a:lnTo>
                  <a:lnTo>
                    <a:pt x="6" y="62"/>
                  </a:lnTo>
                  <a:lnTo>
                    <a:pt x="2" y="56"/>
                  </a:lnTo>
                  <a:lnTo>
                    <a:pt x="0" y="48"/>
                  </a:lnTo>
                  <a:lnTo>
                    <a:pt x="0" y="40"/>
                  </a:lnTo>
                  <a:lnTo>
                    <a:pt x="0" y="30"/>
                  </a:lnTo>
                  <a:lnTo>
                    <a:pt x="4" y="22"/>
                  </a:lnTo>
                  <a:lnTo>
                    <a:pt x="8" y="16"/>
                  </a:lnTo>
                  <a:lnTo>
                    <a:pt x="14" y="10"/>
                  </a:lnTo>
                  <a:lnTo>
                    <a:pt x="20" y="4"/>
                  </a:lnTo>
                  <a:lnTo>
                    <a:pt x="26" y="2"/>
                  </a:lnTo>
                  <a:lnTo>
                    <a:pt x="34" y="0"/>
                  </a:lnTo>
                  <a:lnTo>
                    <a:pt x="42" y="0"/>
                  </a:lnTo>
                  <a:close/>
                  <a:moveTo>
                    <a:pt x="66" y="40"/>
                  </a:moveTo>
                  <a:lnTo>
                    <a:pt x="66" y="40"/>
                  </a:lnTo>
                  <a:lnTo>
                    <a:pt x="64" y="28"/>
                  </a:lnTo>
                  <a:lnTo>
                    <a:pt x="60" y="16"/>
                  </a:lnTo>
                  <a:lnTo>
                    <a:pt x="56" y="12"/>
                  </a:lnTo>
                  <a:lnTo>
                    <a:pt x="50" y="10"/>
                  </a:lnTo>
                  <a:lnTo>
                    <a:pt x="46" y="8"/>
                  </a:lnTo>
                  <a:lnTo>
                    <a:pt x="40" y="8"/>
                  </a:lnTo>
                  <a:lnTo>
                    <a:pt x="30" y="10"/>
                  </a:lnTo>
                  <a:lnTo>
                    <a:pt x="22" y="16"/>
                  </a:lnTo>
                  <a:lnTo>
                    <a:pt x="18" y="26"/>
                  </a:lnTo>
                  <a:lnTo>
                    <a:pt x="16" y="38"/>
                  </a:lnTo>
                  <a:lnTo>
                    <a:pt x="18" y="52"/>
                  </a:lnTo>
                  <a:lnTo>
                    <a:pt x="24" y="62"/>
                  </a:lnTo>
                  <a:lnTo>
                    <a:pt x="28" y="66"/>
                  </a:lnTo>
                  <a:lnTo>
                    <a:pt x="32" y="70"/>
                  </a:lnTo>
                  <a:lnTo>
                    <a:pt x="36" y="72"/>
                  </a:lnTo>
                  <a:lnTo>
                    <a:pt x="42" y="72"/>
                  </a:lnTo>
                  <a:lnTo>
                    <a:pt x="52" y="70"/>
                  </a:lnTo>
                  <a:lnTo>
                    <a:pt x="60" y="64"/>
                  </a:lnTo>
                  <a:lnTo>
                    <a:pt x="64" y="54"/>
                  </a:lnTo>
                  <a:lnTo>
                    <a:pt x="66" y="4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6" name="Freeform 55"/>
            <p:cNvSpPr>
              <a:spLocks/>
            </p:cNvSpPr>
            <p:nvPr/>
          </p:nvSpPr>
          <p:spPr bwMode="auto">
            <a:xfrm>
              <a:off x="1874" y="1036"/>
              <a:ext cx="82" cy="80"/>
            </a:xfrm>
            <a:custGeom>
              <a:avLst/>
              <a:gdLst>
                <a:gd name="T0" fmla="*/ 42 w 82"/>
                <a:gd name="T1" fmla="*/ 0 h 80"/>
                <a:gd name="T2" fmla="*/ 42 w 82"/>
                <a:gd name="T3" fmla="*/ 0 h 80"/>
                <a:gd name="T4" fmla="*/ 50 w 82"/>
                <a:gd name="T5" fmla="*/ 0 h 80"/>
                <a:gd name="T6" fmla="*/ 56 w 82"/>
                <a:gd name="T7" fmla="*/ 2 h 80"/>
                <a:gd name="T8" fmla="*/ 56 w 82"/>
                <a:gd name="T9" fmla="*/ 2 h 80"/>
                <a:gd name="T10" fmla="*/ 64 w 82"/>
                <a:gd name="T11" fmla="*/ 4 h 80"/>
                <a:gd name="T12" fmla="*/ 70 w 82"/>
                <a:gd name="T13" fmla="*/ 8 h 80"/>
                <a:gd name="T14" fmla="*/ 70 w 82"/>
                <a:gd name="T15" fmla="*/ 8 h 80"/>
                <a:gd name="T16" fmla="*/ 74 w 82"/>
                <a:gd name="T17" fmla="*/ 14 h 80"/>
                <a:gd name="T18" fmla="*/ 80 w 82"/>
                <a:gd name="T19" fmla="*/ 22 h 80"/>
                <a:gd name="T20" fmla="*/ 80 w 82"/>
                <a:gd name="T21" fmla="*/ 22 h 80"/>
                <a:gd name="T22" fmla="*/ 82 w 82"/>
                <a:gd name="T23" fmla="*/ 30 h 80"/>
                <a:gd name="T24" fmla="*/ 82 w 82"/>
                <a:gd name="T25" fmla="*/ 40 h 80"/>
                <a:gd name="T26" fmla="*/ 82 w 82"/>
                <a:gd name="T27" fmla="*/ 40 h 80"/>
                <a:gd name="T28" fmla="*/ 82 w 82"/>
                <a:gd name="T29" fmla="*/ 48 h 80"/>
                <a:gd name="T30" fmla="*/ 80 w 82"/>
                <a:gd name="T31" fmla="*/ 56 h 80"/>
                <a:gd name="T32" fmla="*/ 76 w 82"/>
                <a:gd name="T33" fmla="*/ 62 h 80"/>
                <a:gd name="T34" fmla="*/ 70 w 82"/>
                <a:gd name="T35" fmla="*/ 68 h 80"/>
                <a:gd name="T36" fmla="*/ 70 w 82"/>
                <a:gd name="T37" fmla="*/ 68 h 80"/>
                <a:gd name="T38" fmla="*/ 64 w 82"/>
                <a:gd name="T39" fmla="*/ 74 h 80"/>
                <a:gd name="T40" fmla="*/ 58 w 82"/>
                <a:gd name="T41" fmla="*/ 78 h 80"/>
                <a:gd name="T42" fmla="*/ 50 w 82"/>
                <a:gd name="T43" fmla="*/ 80 h 80"/>
                <a:gd name="T44" fmla="*/ 42 w 82"/>
                <a:gd name="T45" fmla="*/ 80 h 80"/>
                <a:gd name="T46" fmla="*/ 42 w 82"/>
                <a:gd name="T47" fmla="*/ 80 h 80"/>
                <a:gd name="T48" fmla="*/ 32 w 82"/>
                <a:gd name="T49" fmla="*/ 80 h 80"/>
                <a:gd name="T50" fmla="*/ 24 w 82"/>
                <a:gd name="T51" fmla="*/ 78 h 80"/>
                <a:gd name="T52" fmla="*/ 24 w 82"/>
                <a:gd name="T53" fmla="*/ 78 h 80"/>
                <a:gd name="T54" fmla="*/ 18 w 82"/>
                <a:gd name="T55" fmla="*/ 74 h 80"/>
                <a:gd name="T56" fmla="*/ 10 w 82"/>
                <a:gd name="T57" fmla="*/ 68 h 80"/>
                <a:gd name="T58" fmla="*/ 10 w 82"/>
                <a:gd name="T59" fmla="*/ 68 h 80"/>
                <a:gd name="T60" fmla="*/ 6 w 82"/>
                <a:gd name="T61" fmla="*/ 62 h 80"/>
                <a:gd name="T62" fmla="*/ 2 w 82"/>
                <a:gd name="T63" fmla="*/ 56 h 80"/>
                <a:gd name="T64" fmla="*/ 2 w 82"/>
                <a:gd name="T65" fmla="*/ 56 h 80"/>
                <a:gd name="T66" fmla="*/ 0 w 82"/>
                <a:gd name="T67" fmla="*/ 48 h 80"/>
                <a:gd name="T68" fmla="*/ 0 w 82"/>
                <a:gd name="T69" fmla="*/ 40 h 80"/>
                <a:gd name="T70" fmla="*/ 0 w 82"/>
                <a:gd name="T71" fmla="*/ 40 h 80"/>
                <a:gd name="T72" fmla="*/ 0 w 82"/>
                <a:gd name="T73" fmla="*/ 30 h 80"/>
                <a:gd name="T74" fmla="*/ 4 w 82"/>
                <a:gd name="T75" fmla="*/ 22 h 80"/>
                <a:gd name="T76" fmla="*/ 4 w 82"/>
                <a:gd name="T77" fmla="*/ 22 h 80"/>
                <a:gd name="T78" fmla="*/ 8 w 82"/>
                <a:gd name="T79" fmla="*/ 16 h 80"/>
                <a:gd name="T80" fmla="*/ 14 w 82"/>
                <a:gd name="T81" fmla="*/ 10 h 80"/>
                <a:gd name="T82" fmla="*/ 14 w 82"/>
                <a:gd name="T83" fmla="*/ 10 h 80"/>
                <a:gd name="T84" fmla="*/ 20 w 82"/>
                <a:gd name="T85" fmla="*/ 4 h 80"/>
                <a:gd name="T86" fmla="*/ 26 w 82"/>
                <a:gd name="T87" fmla="*/ 2 h 80"/>
                <a:gd name="T88" fmla="*/ 26 w 82"/>
                <a:gd name="T89" fmla="*/ 2 h 80"/>
                <a:gd name="T90" fmla="*/ 34 w 82"/>
                <a:gd name="T91" fmla="*/ 0 h 80"/>
                <a:gd name="T92" fmla="*/ 42 w 82"/>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80"/>
                <a:gd name="T143" fmla="*/ 82 w 82"/>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80">
                  <a:moveTo>
                    <a:pt x="42" y="0"/>
                  </a:moveTo>
                  <a:lnTo>
                    <a:pt x="42" y="0"/>
                  </a:lnTo>
                  <a:lnTo>
                    <a:pt x="50" y="0"/>
                  </a:lnTo>
                  <a:lnTo>
                    <a:pt x="56" y="2"/>
                  </a:lnTo>
                  <a:lnTo>
                    <a:pt x="64" y="4"/>
                  </a:lnTo>
                  <a:lnTo>
                    <a:pt x="70" y="8"/>
                  </a:lnTo>
                  <a:lnTo>
                    <a:pt x="74" y="14"/>
                  </a:lnTo>
                  <a:lnTo>
                    <a:pt x="80" y="22"/>
                  </a:lnTo>
                  <a:lnTo>
                    <a:pt x="82" y="30"/>
                  </a:lnTo>
                  <a:lnTo>
                    <a:pt x="82" y="40"/>
                  </a:lnTo>
                  <a:lnTo>
                    <a:pt x="82" y="48"/>
                  </a:lnTo>
                  <a:lnTo>
                    <a:pt x="80" y="56"/>
                  </a:lnTo>
                  <a:lnTo>
                    <a:pt x="76" y="62"/>
                  </a:lnTo>
                  <a:lnTo>
                    <a:pt x="70" y="68"/>
                  </a:lnTo>
                  <a:lnTo>
                    <a:pt x="64" y="74"/>
                  </a:lnTo>
                  <a:lnTo>
                    <a:pt x="58" y="78"/>
                  </a:lnTo>
                  <a:lnTo>
                    <a:pt x="50" y="80"/>
                  </a:lnTo>
                  <a:lnTo>
                    <a:pt x="42" y="80"/>
                  </a:lnTo>
                  <a:lnTo>
                    <a:pt x="32" y="80"/>
                  </a:lnTo>
                  <a:lnTo>
                    <a:pt x="24" y="78"/>
                  </a:lnTo>
                  <a:lnTo>
                    <a:pt x="18" y="74"/>
                  </a:lnTo>
                  <a:lnTo>
                    <a:pt x="10" y="68"/>
                  </a:lnTo>
                  <a:lnTo>
                    <a:pt x="6" y="62"/>
                  </a:lnTo>
                  <a:lnTo>
                    <a:pt x="2" y="56"/>
                  </a:lnTo>
                  <a:lnTo>
                    <a:pt x="0" y="48"/>
                  </a:lnTo>
                  <a:lnTo>
                    <a:pt x="0" y="40"/>
                  </a:lnTo>
                  <a:lnTo>
                    <a:pt x="0" y="30"/>
                  </a:lnTo>
                  <a:lnTo>
                    <a:pt x="4" y="22"/>
                  </a:lnTo>
                  <a:lnTo>
                    <a:pt x="8" y="16"/>
                  </a:lnTo>
                  <a:lnTo>
                    <a:pt x="14" y="10"/>
                  </a:lnTo>
                  <a:lnTo>
                    <a:pt x="20" y="4"/>
                  </a:lnTo>
                  <a:lnTo>
                    <a:pt x="26" y="2"/>
                  </a:lnTo>
                  <a:lnTo>
                    <a:pt x="34"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7" name="Freeform 56"/>
            <p:cNvSpPr>
              <a:spLocks/>
            </p:cNvSpPr>
            <p:nvPr/>
          </p:nvSpPr>
          <p:spPr bwMode="auto">
            <a:xfrm>
              <a:off x="1890" y="1044"/>
              <a:ext cx="50" cy="64"/>
            </a:xfrm>
            <a:custGeom>
              <a:avLst/>
              <a:gdLst>
                <a:gd name="T0" fmla="*/ 50 w 50"/>
                <a:gd name="T1" fmla="*/ 32 h 64"/>
                <a:gd name="T2" fmla="*/ 50 w 50"/>
                <a:gd name="T3" fmla="*/ 32 h 64"/>
                <a:gd name="T4" fmla="*/ 48 w 50"/>
                <a:gd name="T5" fmla="*/ 20 h 64"/>
                <a:gd name="T6" fmla="*/ 44 w 50"/>
                <a:gd name="T7" fmla="*/ 8 h 64"/>
                <a:gd name="T8" fmla="*/ 44 w 50"/>
                <a:gd name="T9" fmla="*/ 8 h 64"/>
                <a:gd name="T10" fmla="*/ 40 w 50"/>
                <a:gd name="T11" fmla="*/ 4 h 64"/>
                <a:gd name="T12" fmla="*/ 34 w 50"/>
                <a:gd name="T13" fmla="*/ 2 h 64"/>
                <a:gd name="T14" fmla="*/ 30 w 50"/>
                <a:gd name="T15" fmla="*/ 0 h 64"/>
                <a:gd name="T16" fmla="*/ 24 w 50"/>
                <a:gd name="T17" fmla="*/ 0 h 64"/>
                <a:gd name="T18" fmla="*/ 24 w 50"/>
                <a:gd name="T19" fmla="*/ 0 h 64"/>
                <a:gd name="T20" fmla="*/ 14 w 50"/>
                <a:gd name="T21" fmla="*/ 2 h 64"/>
                <a:gd name="T22" fmla="*/ 6 w 50"/>
                <a:gd name="T23" fmla="*/ 8 h 64"/>
                <a:gd name="T24" fmla="*/ 6 w 50"/>
                <a:gd name="T25" fmla="*/ 8 h 64"/>
                <a:gd name="T26" fmla="*/ 2 w 50"/>
                <a:gd name="T27" fmla="*/ 18 h 64"/>
                <a:gd name="T28" fmla="*/ 0 w 50"/>
                <a:gd name="T29" fmla="*/ 30 h 64"/>
                <a:gd name="T30" fmla="*/ 0 w 50"/>
                <a:gd name="T31" fmla="*/ 30 h 64"/>
                <a:gd name="T32" fmla="*/ 2 w 50"/>
                <a:gd name="T33" fmla="*/ 44 h 64"/>
                <a:gd name="T34" fmla="*/ 8 w 50"/>
                <a:gd name="T35" fmla="*/ 54 h 64"/>
                <a:gd name="T36" fmla="*/ 8 w 50"/>
                <a:gd name="T37" fmla="*/ 54 h 64"/>
                <a:gd name="T38" fmla="*/ 12 w 50"/>
                <a:gd name="T39" fmla="*/ 58 h 64"/>
                <a:gd name="T40" fmla="*/ 16 w 50"/>
                <a:gd name="T41" fmla="*/ 62 h 64"/>
                <a:gd name="T42" fmla="*/ 20 w 50"/>
                <a:gd name="T43" fmla="*/ 64 h 64"/>
                <a:gd name="T44" fmla="*/ 26 w 50"/>
                <a:gd name="T45" fmla="*/ 64 h 64"/>
                <a:gd name="T46" fmla="*/ 26 w 50"/>
                <a:gd name="T47" fmla="*/ 64 h 64"/>
                <a:gd name="T48" fmla="*/ 36 w 50"/>
                <a:gd name="T49" fmla="*/ 62 h 64"/>
                <a:gd name="T50" fmla="*/ 44 w 50"/>
                <a:gd name="T51" fmla="*/ 56 h 64"/>
                <a:gd name="T52" fmla="*/ 44 w 50"/>
                <a:gd name="T53" fmla="*/ 56 h 64"/>
                <a:gd name="T54" fmla="*/ 48 w 50"/>
                <a:gd name="T55" fmla="*/ 46 h 64"/>
                <a:gd name="T56" fmla="*/ 50 w 50"/>
                <a:gd name="T57" fmla="*/ 32 h 64"/>
                <a:gd name="T58" fmla="*/ 50 w 50"/>
                <a:gd name="T59" fmla="*/ 3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64"/>
                <a:gd name="T92" fmla="*/ 50 w 50"/>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64">
                  <a:moveTo>
                    <a:pt x="50" y="32"/>
                  </a:moveTo>
                  <a:lnTo>
                    <a:pt x="50" y="32"/>
                  </a:lnTo>
                  <a:lnTo>
                    <a:pt x="48" y="20"/>
                  </a:lnTo>
                  <a:lnTo>
                    <a:pt x="44" y="8"/>
                  </a:lnTo>
                  <a:lnTo>
                    <a:pt x="40" y="4"/>
                  </a:lnTo>
                  <a:lnTo>
                    <a:pt x="34" y="2"/>
                  </a:lnTo>
                  <a:lnTo>
                    <a:pt x="30" y="0"/>
                  </a:lnTo>
                  <a:lnTo>
                    <a:pt x="24" y="0"/>
                  </a:lnTo>
                  <a:lnTo>
                    <a:pt x="14" y="2"/>
                  </a:lnTo>
                  <a:lnTo>
                    <a:pt x="6" y="8"/>
                  </a:lnTo>
                  <a:lnTo>
                    <a:pt x="2" y="18"/>
                  </a:lnTo>
                  <a:lnTo>
                    <a:pt x="0" y="30"/>
                  </a:lnTo>
                  <a:lnTo>
                    <a:pt x="2" y="44"/>
                  </a:lnTo>
                  <a:lnTo>
                    <a:pt x="8" y="54"/>
                  </a:lnTo>
                  <a:lnTo>
                    <a:pt x="12" y="58"/>
                  </a:lnTo>
                  <a:lnTo>
                    <a:pt x="16" y="62"/>
                  </a:lnTo>
                  <a:lnTo>
                    <a:pt x="20" y="64"/>
                  </a:lnTo>
                  <a:lnTo>
                    <a:pt x="26" y="64"/>
                  </a:lnTo>
                  <a:lnTo>
                    <a:pt x="36" y="62"/>
                  </a:lnTo>
                  <a:lnTo>
                    <a:pt x="44" y="56"/>
                  </a:lnTo>
                  <a:lnTo>
                    <a:pt x="48" y="46"/>
                  </a:lnTo>
                  <a:lnTo>
                    <a:pt x="5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8" name="Freeform 57"/>
            <p:cNvSpPr>
              <a:spLocks noEditPoints="1"/>
            </p:cNvSpPr>
            <p:nvPr/>
          </p:nvSpPr>
          <p:spPr bwMode="auto">
            <a:xfrm>
              <a:off x="1966" y="1038"/>
              <a:ext cx="84" cy="78"/>
            </a:xfrm>
            <a:custGeom>
              <a:avLst/>
              <a:gdLst>
                <a:gd name="T0" fmla="*/ 82 w 84"/>
                <a:gd name="T1" fmla="*/ 76 h 78"/>
                <a:gd name="T2" fmla="*/ 78 w 84"/>
                <a:gd name="T3" fmla="*/ 76 h 78"/>
                <a:gd name="T4" fmla="*/ 72 w 84"/>
                <a:gd name="T5" fmla="*/ 76 h 78"/>
                <a:gd name="T6" fmla="*/ 68 w 84"/>
                <a:gd name="T7" fmla="*/ 78 h 78"/>
                <a:gd name="T8" fmla="*/ 58 w 84"/>
                <a:gd name="T9" fmla="*/ 76 h 78"/>
                <a:gd name="T10" fmla="*/ 52 w 84"/>
                <a:gd name="T11" fmla="*/ 70 h 78"/>
                <a:gd name="T12" fmla="*/ 44 w 84"/>
                <a:gd name="T13" fmla="*/ 60 h 78"/>
                <a:gd name="T14" fmla="*/ 34 w 84"/>
                <a:gd name="T15" fmla="*/ 44 h 78"/>
                <a:gd name="T16" fmla="*/ 28 w 84"/>
                <a:gd name="T17" fmla="*/ 44 h 78"/>
                <a:gd name="T18" fmla="*/ 24 w 84"/>
                <a:gd name="T19" fmla="*/ 58 h 78"/>
                <a:gd name="T20" fmla="*/ 24 w 84"/>
                <a:gd name="T21" fmla="*/ 66 h 78"/>
                <a:gd name="T22" fmla="*/ 26 w 84"/>
                <a:gd name="T23" fmla="*/ 70 h 78"/>
                <a:gd name="T24" fmla="*/ 32 w 84"/>
                <a:gd name="T25" fmla="*/ 72 h 78"/>
                <a:gd name="T26" fmla="*/ 34 w 84"/>
                <a:gd name="T27" fmla="*/ 76 h 78"/>
                <a:gd name="T28" fmla="*/ 24 w 84"/>
                <a:gd name="T29" fmla="*/ 76 h 78"/>
                <a:gd name="T30" fmla="*/ 16 w 84"/>
                <a:gd name="T31" fmla="*/ 76 h 78"/>
                <a:gd name="T32" fmla="*/ 10 w 84"/>
                <a:gd name="T33" fmla="*/ 76 h 78"/>
                <a:gd name="T34" fmla="*/ 0 w 84"/>
                <a:gd name="T35" fmla="*/ 76 h 78"/>
                <a:gd name="T36" fmla="*/ 0 w 84"/>
                <a:gd name="T37" fmla="*/ 72 h 78"/>
                <a:gd name="T38" fmla="*/ 0 w 84"/>
                <a:gd name="T39" fmla="*/ 72 h 78"/>
                <a:gd name="T40" fmla="*/ 2 w 84"/>
                <a:gd name="T41" fmla="*/ 72 h 78"/>
                <a:gd name="T42" fmla="*/ 8 w 84"/>
                <a:gd name="T43" fmla="*/ 68 h 78"/>
                <a:gd name="T44" fmla="*/ 8 w 84"/>
                <a:gd name="T45" fmla="*/ 64 h 78"/>
                <a:gd name="T46" fmla="*/ 10 w 84"/>
                <a:gd name="T47" fmla="*/ 50 h 78"/>
                <a:gd name="T48" fmla="*/ 10 w 84"/>
                <a:gd name="T49" fmla="*/ 32 h 78"/>
                <a:gd name="T50" fmla="*/ 10 w 84"/>
                <a:gd name="T51" fmla="*/ 24 h 78"/>
                <a:gd name="T52" fmla="*/ 10 w 84"/>
                <a:gd name="T53" fmla="*/ 14 h 78"/>
                <a:gd name="T54" fmla="*/ 8 w 84"/>
                <a:gd name="T55" fmla="*/ 8 h 78"/>
                <a:gd name="T56" fmla="*/ 8 w 84"/>
                <a:gd name="T57" fmla="*/ 6 h 78"/>
                <a:gd name="T58" fmla="*/ 2 w 84"/>
                <a:gd name="T59" fmla="*/ 4 h 78"/>
                <a:gd name="T60" fmla="*/ 0 w 84"/>
                <a:gd name="T61" fmla="*/ 0 h 78"/>
                <a:gd name="T62" fmla="*/ 10 w 84"/>
                <a:gd name="T63" fmla="*/ 0 h 78"/>
                <a:gd name="T64" fmla="*/ 16 w 84"/>
                <a:gd name="T65" fmla="*/ 0 h 78"/>
                <a:gd name="T66" fmla="*/ 26 w 84"/>
                <a:gd name="T67" fmla="*/ 0 h 78"/>
                <a:gd name="T68" fmla="*/ 34 w 84"/>
                <a:gd name="T69" fmla="*/ 0 h 78"/>
                <a:gd name="T70" fmla="*/ 46 w 84"/>
                <a:gd name="T71" fmla="*/ 0 h 78"/>
                <a:gd name="T72" fmla="*/ 56 w 84"/>
                <a:gd name="T73" fmla="*/ 4 h 78"/>
                <a:gd name="T74" fmla="*/ 64 w 84"/>
                <a:gd name="T75" fmla="*/ 20 h 78"/>
                <a:gd name="T76" fmla="*/ 62 w 84"/>
                <a:gd name="T77" fmla="*/ 26 h 78"/>
                <a:gd name="T78" fmla="*/ 60 w 84"/>
                <a:gd name="T79" fmla="*/ 30 h 78"/>
                <a:gd name="T80" fmla="*/ 48 w 84"/>
                <a:gd name="T81" fmla="*/ 40 h 78"/>
                <a:gd name="T82" fmla="*/ 58 w 84"/>
                <a:gd name="T83" fmla="*/ 54 h 78"/>
                <a:gd name="T84" fmla="*/ 70 w 84"/>
                <a:gd name="T85" fmla="*/ 70 h 78"/>
                <a:gd name="T86" fmla="*/ 76 w 84"/>
                <a:gd name="T87" fmla="*/ 72 h 78"/>
                <a:gd name="T88" fmla="*/ 84 w 84"/>
                <a:gd name="T89" fmla="*/ 72 h 78"/>
                <a:gd name="T90" fmla="*/ 24 w 84"/>
                <a:gd name="T91" fmla="*/ 38 h 78"/>
                <a:gd name="T92" fmla="*/ 28 w 84"/>
                <a:gd name="T93" fmla="*/ 38 h 78"/>
                <a:gd name="T94" fmla="*/ 32 w 84"/>
                <a:gd name="T95" fmla="*/ 38 h 78"/>
                <a:gd name="T96" fmla="*/ 36 w 84"/>
                <a:gd name="T97" fmla="*/ 38 h 78"/>
                <a:gd name="T98" fmla="*/ 40 w 84"/>
                <a:gd name="T99" fmla="*/ 38 h 78"/>
                <a:gd name="T100" fmla="*/ 44 w 84"/>
                <a:gd name="T101" fmla="*/ 34 h 78"/>
                <a:gd name="T102" fmla="*/ 46 w 84"/>
                <a:gd name="T103" fmla="*/ 30 h 78"/>
                <a:gd name="T104" fmla="*/ 48 w 84"/>
                <a:gd name="T105" fmla="*/ 22 h 78"/>
                <a:gd name="T106" fmla="*/ 48 w 84"/>
                <a:gd name="T107" fmla="*/ 16 h 78"/>
                <a:gd name="T108" fmla="*/ 44 w 84"/>
                <a:gd name="T109" fmla="*/ 10 h 78"/>
                <a:gd name="T110" fmla="*/ 32 w 84"/>
                <a:gd name="T111" fmla="*/ 6 h 78"/>
                <a:gd name="T112" fmla="*/ 28 w 84"/>
                <a:gd name="T113" fmla="*/ 6 h 78"/>
                <a:gd name="T114" fmla="*/ 24 w 84"/>
                <a:gd name="T115" fmla="*/ 6 h 78"/>
                <a:gd name="T116" fmla="*/ 24 w 84"/>
                <a:gd name="T117" fmla="*/ 20 h 78"/>
                <a:gd name="T118" fmla="*/ 24 w 84"/>
                <a:gd name="T119" fmla="*/ 38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
                <a:gd name="T181" fmla="*/ 0 h 78"/>
                <a:gd name="T182" fmla="*/ 84 w 84"/>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 h="78">
                  <a:moveTo>
                    <a:pt x="82" y="76"/>
                  </a:moveTo>
                  <a:lnTo>
                    <a:pt x="82" y="76"/>
                  </a:lnTo>
                  <a:lnTo>
                    <a:pt x="78" y="76"/>
                  </a:lnTo>
                  <a:lnTo>
                    <a:pt x="72" y="76"/>
                  </a:lnTo>
                  <a:lnTo>
                    <a:pt x="68" y="78"/>
                  </a:lnTo>
                  <a:lnTo>
                    <a:pt x="58" y="76"/>
                  </a:lnTo>
                  <a:lnTo>
                    <a:pt x="52" y="70"/>
                  </a:lnTo>
                  <a:lnTo>
                    <a:pt x="44" y="60"/>
                  </a:lnTo>
                  <a:lnTo>
                    <a:pt x="34" y="44"/>
                  </a:lnTo>
                  <a:lnTo>
                    <a:pt x="28" y="44"/>
                  </a:lnTo>
                  <a:lnTo>
                    <a:pt x="24" y="44"/>
                  </a:lnTo>
                  <a:lnTo>
                    <a:pt x="24" y="58"/>
                  </a:lnTo>
                  <a:lnTo>
                    <a:pt x="24" y="66"/>
                  </a:lnTo>
                  <a:lnTo>
                    <a:pt x="26" y="70"/>
                  </a:lnTo>
                  <a:lnTo>
                    <a:pt x="28" y="70"/>
                  </a:lnTo>
                  <a:lnTo>
                    <a:pt x="32" y="72"/>
                  </a:lnTo>
                  <a:lnTo>
                    <a:pt x="34" y="72"/>
                  </a:lnTo>
                  <a:lnTo>
                    <a:pt x="34" y="76"/>
                  </a:lnTo>
                  <a:lnTo>
                    <a:pt x="24" y="76"/>
                  </a:lnTo>
                  <a:lnTo>
                    <a:pt x="16" y="76"/>
                  </a:lnTo>
                  <a:lnTo>
                    <a:pt x="10" y="76"/>
                  </a:lnTo>
                  <a:lnTo>
                    <a:pt x="0" y="76"/>
                  </a:lnTo>
                  <a:lnTo>
                    <a:pt x="0" y="72"/>
                  </a:lnTo>
                  <a:lnTo>
                    <a:pt x="2" y="72"/>
                  </a:lnTo>
                  <a:lnTo>
                    <a:pt x="6" y="70"/>
                  </a:lnTo>
                  <a:lnTo>
                    <a:pt x="8" y="68"/>
                  </a:lnTo>
                  <a:lnTo>
                    <a:pt x="8" y="64"/>
                  </a:lnTo>
                  <a:lnTo>
                    <a:pt x="10" y="54"/>
                  </a:lnTo>
                  <a:lnTo>
                    <a:pt x="10" y="50"/>
                  </a:lnTo>
                  <a:lnTo>
                    <a:pt x="10" y="44"/>
                  </a:lnTo>
                  <a:lnTo>
                    <a:pt x="10" y="32"/>
                  </a:lnTo>
                  <a:lnTo>
                    <a:pt x="10" y="24"/>
                  </a:lnTo>
                  <a:lnTo>
                    <a:pt x="10" y="14"/>
                  </a:lnTo>
                  <a:lnTo>
                    <a:pt x="8" y="8"/>
                  </a:lnTo>
                  <a:lnTo>
                    <a:pt x="8" y="6"/>
                  </a:lnTo>
                  <a:lnTo>
                    <a:pt x="6" y="4"/>
                  </a:lnTo>
                  <a:lnTo>
                    <a:pt x="2" y="4"/>
                  </a:lnTo>
                  <a:lnTo>
                    <a:pt x="0" y="4"/>
                  </a:lnTo>
                  <a:lnTo>
                    <a:pt x="0" y="0"/>
                  </a:lnTo>
                  <a:lnTo>
                    <a:pt x="10" y="0"/>
                  </a:lnTo>
                  <a:lnTo>
                    <a:pt x="16" y="0"/>
                  </a:lnTo>
                  <a:lnTo>
                    <a:pt x="26" y="0"/>
                  </a:lnTo>
                  <a:lnTo>
                    <a:pt x="34" y="0"/>
                  </a:lnTo>
                  <a:lnTo>
                    <a:pt x="46" y="0"/>
                  </a:lnTo>
                  <a:lnTo>
                    <a:pt x="56" y="4"/>
                  </a:lnTo>
                  <a:lnTo>
                    <a:pt x="62" y="12"/>
                  </a:lnTo>
                  <a:lnTo>
                    <a:pt x="64" y="20"/>
                  </a:lnTo>
                  <a:lnTo>
                    <a:pt x="62" y="26"/>
                  </a:lnTo>
                  <a:lnTo>
                    <a:pt x="60" y="30"/>
                  </a:lnTo>
                  <a:lnTo>
                    <a:pt x="54" y="36"/>
                  </a:lnTo>
                  <a:lnTo>
                    <a:pt x="48" y="40"/>
                  </a:lnTo>
                  <a:lnTo>
                    <a:pt x="58" y="54"/>
                  </a:lnTo>
                  <a:lnTo>
                    <a:pt x="70" y="70"/>
                  </a:lnTo>
                  <a:lnTo>
                    <a:pt x="74" y="72"/>
                  </a:lnTo>
                  <a:lnTo>
                    <a:pt x="76" y="72"/>
                  </a:lnTo>
                  <a:lnTo>
                    <a:pt x="84" y="72"/>
                  </a:lnTo>
                  <a:lnTo>
                    <a:pt x="82" y="76"/>
                  </a:lnTo>
                  <a:close/>
                  <a:moveTo>
                    <a:pt x="24" y="38"/>
                  </a:moveTo>
                  <a:lnTo>
                    <a:pt x="24" y="38"/>
                  </a:lnTo>
                  <a:lnTo>
                    <a:pt x="28" y="38"/>
                  </a:lnTo>
                  <a:lnTo>
                    <a:pt x="32" y="38"/>
                  </a:lnTo>
                  <a:lnTo>
                    <a:pt x="36" y="38"/>
                  </a:lnTo>
                  <a:lnTo>
                    <a:pt x="40" y="38"/>
                  </a:lnTo>
                  <a:lnTo>
                    <a:pt x="44" y="34"/>
                  </a:lnTo>
                  <a:lnTo>
                    <a:pt x="46" y="30"/>
                  </a:lnTo>
                  <a:lnTo>
                    <a:pt x="48" y="26"/>
                  </a:lnTo>
                  <a:lnTo>
                    <a:pt x="48" y="22"/>
                  </a:lnTo>
                  <a:lnTo>
                    <a:pt x="48" y="16"/>
                  </a:lnTo>
                  <a:lnTo>
                    <a:pt x="44" y="10"/>
                  </a:lnTo>
                  <a:lnTo>
                    <a:pt x="38" y="8"/>
                  </a:lnTo>
                  <a:lnTo>
                    <a:pt x="32" y="6"/>
                  </a:lnTo>
                  <a:lnTo>
                    <a:pt x="28" y="6"/>
                  </a:lnTo>
                  <a:lnTo>
                    <a:pt x="24" y="6"/>
                  </a:lnTo>
                  <a:lnTo>
                    <a:pt x="24" y="20"/>
                  </a:lnTo>
                  <a:lnTo>
                    <a:pt x="24" y="3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69" name="Freeform 58"/>
            <p:cNvSpPr>
              <a:spLocks/>
            </p:cNvSpPr>
            <p:nvPr/>
          </p:nvSpPr>
          <p:spPr bwMode="auto">
            <a:xfrm>
              <a:off x="1966" y="1038"/>
              <a:ext cx="84" cy="78"/>
            </a:xfrm>
            <a:custGeom>
              <a:avLst/>
              <a:gdLst>
                <a:gd name="T0" fmla="*/ 82 w 84"/>
                <a:gd name="T1" fmla="*/ 76 h 78"/>
                <a:gd name="T2" fmla="*/ 78 w 84"/>
                <a:gd name="T3" fmla="*/ 76 h 78"/>
                <a:gd name="T4" fmla="*/ 72 w 84"/>
                <a:gd name="T5" fmla="*/ 76 h 78"/>
                <a:gd name="T6" fmla="*/ 68 w 84"/>
                <a:gd name="T7" fmla="*/ 78 h 78"/>
                <a:gd name="T8" fmla="*/ 58 w 84"/>
                <a:gd name="T9" fmla="*/ 76 h 78"/>
                <a:gd name="T10" fmla="*/ 52 w 84"/>
                <a:gd name="T11" fmla="*/ 70 h 78"/>
                <a:gd name="T12" fmla="*/ 44 w 84"/>
                <a:gd name="T13" fmla="*/ 60 h 78"/>
                <a:gd name="T14" fmla="*/ 34 w 84"/>
                <a:gd name="T15" fmla="*/ 44 h 78"/>
                <a:gd name="T16" fmla="*/ 28 w 84"/>
                <a:gd name="T17" fmla="*/ 44 h 78"/>
                <a:gd name="T18" fmla="*/ 24 w 84"/>
                <a:gd name="T19" fmla="*/ 58 h 78"/>
                <a:gd name="T20" fmla="*/ 24 w 84"/>
                <a:gd name="T21" fmla="*/ 66 h 78"/>
                <a:gd name="T22" fmla="*/ 26 w 84"/>
                <a:gd name="T23" fmla="*/ 70 h 78"/>
                <a:gd name="T24" fmla="*/ 32 w 84"/>
                <a:gd name="T25" fmla="*/ 72 h 78"/>
                <a:gd name="T26" fmla="*/ 34 w 84"/>
                <a:gd name="T27" fmla="*/ 76 h 78"/>
                <a:gd name="T28" fmla="*/ 24 w 84"/>
                <a:gd name="T29" fmla="*/ 76 h 78"/>
                <a:gd name="T30" fmla="*/ 16 w 84"/>
                <a:gd name="T31" fmla="*/ 76 h 78"/>
                <a:gd name="T32" fmla="*/ 10 w 84"/>
                <a:gd name="T33" fmla="*/ 76 h 78"/>
                <a:gd name="T34" fmla="*/ 0 w 84"/>
                <a:gd name="T35" fmla="*/ 76 h 78"/>
                <a:gd name="T36" fmla="*/ 0 w 84"/>
                <a:gd name="T37" fmla="*/ 72 h 78"/>
                <a:gd name="T38" fmla="*/ 0 w 84"/>
                <a:gd name="T39" fmla="*/ 72 h 78"/>
                <a:gd name="T40" fmla="*/ 2 w 84"/>
                <a:gd name="T41" fmla="*/ 72 h 78"/>
                <a:gd name="T42" fmla="*/ 8 w 84"/>
                <a:gd name="T43" fmla="*/ 68 h 78"/>
                <a:gd name="T44" fmla="*/ 8 w 84"/>
                <a:gd name="T45" fmla="*/ 64 h 78"/>
                <a:gd name="T46" fmla="*/ 10 w 84"/>
                <a:gd name="T47" fmla="*/ 50 h 78"/>
                <a:gd name="T48" fmla="*/ 10 w 84"/>
                <a:gd name="T49" fmla="*/ 32 h 78"/>
                <a:gd name="T50" fmla="*/ 10 w 84"/>
                <a:gd name="T51" fmla="*/ 24 h 78"/>
                <a:gd name="T52" fmla="*/ 10 w 84"/>
                <a:gd name="T53" fmla="*/ 14 h 78"/>
                <a:gd name="T54" fmla="*/ 8 w 84"/>
                <a:gd name="T55" fmla="*/ 8 h 78"/>
                <a:gd name="T56" fmla="*/ 8 w 84"/>
                <a:gd name="T57" fmla="*/ 6 h 78"/>
                <a:gd name="T58" fmla="*/ 2 w 84"/>
                <a:gd name="T59" fmla="*/ 4 h 78"/>
                <a:gd name="T60" fmla="*/ 0 w 84"/>
                <a:gd name="T61" fmla="*/ 0 h 78"/>
                <a:gd name="T62" fmla="*/ 10 w 84"/>
                <a:gd name="T63" fmla="*/ 0 h 78"/>
                <a:gd name="T64" fmla="*/ 16 w 84"/>
                <a:gd name="T65" fmla="*/ 0 h 78"/>
                <a:gd name="T66" fmla="*/ 26 w 84"/>
                <a:gd name="T67" fmla="*/ 0 h 78"/>
                <a:gd name="T68" fmla="*/ 34 w 84"/>
                <a:gd name="T69" fmla="*/ 0 h 78"/>
                <a:gd name="T70" fmla="*/ 46 w 84"/>
                <a:gd name="T71" fmla="*/ 0 h 78"/>
                <a:gd name="T72" fmla="*/ 56 w 84"/>
                <a:gd name="T73" fmla="*/ 4 h 78"/>
                <a:gd name="T74" fmla="*/ 64 w 84"/>
                <a:gd name="T75" fmla="*/ 20 h 78"/>
                <a:gd name="T76" fmla="*/ 62 w 84"/>
                <a:gd name="T77" fmla="*/ 26 h 78"/>
                <a:gd name="T78" fmla="*/ 60 w 84"/>
                <a:gd name="T79" fmla="*/ 30 h 78"/>
                <a:gd name="T80" fmla="*/ 48 w 84"/>
                <a:gd name="T81" fmla="*/ 40 h 78"/>
                <a:gd name="T82" fmla="*/ 58 w 84"/>
                <a:gd name="T83" fmla="*/ 54 h 78"/>
                <a:gd name="T84" fmla="*/ 70 w 84"/>
                <a:gd name="T85" fmla="*/ 70 h 78"/>
                <a:gd name="T86" fmla="*/ 76 w 84"/>
                <a:gd name="T87" fmla="*/ 72 h 78"/>
                <a:gd name="T88" fmla="*/ 84 w 84"/>
                <a:gd name="T89" fmla="*/ 7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78"/>
                <a:gd name="T137" fmla="*/ 84 w 84"/>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78">
                  <a:moveTo>
                    <a:pt x="82" y="76"/>
                  </a:moveTo>
                  <a:lnTo>
                    <a:pt x="82" y="76"/>
                  </a:lnTo>
                  <a:lnTo>
                    <a:pt x="78" y="76"/>
                  </a:lnTo>
                  <a:lnTo>
                    <a:pt x="72" y="76"/>
                  </a:lnTo>
                  <a:lnTo>
                    <a:pt x="68" y="78"/>
                  </a:lnTo>
                  <a:lnTo>
                    <a:pt x="58" y="76"/>
                  </a:lnTo>
                  <a:lnTo>
                    <a:pt x="52" y="70"/>
                  </a:lnTo>
                  <a:lnTo>
                    <a:pt x="44" y="60"/>
                  </a:lnTo>
                  <a:lnTo>
                    <a:pt x="34" y="44"/>
                  </a:lnTo>
                  <a:lnTo>
                    <a:pt x="28" y="44"/>
                  </a:lnTo>
                  <a:lnTo>
                    <a:pt x="24" y="44"/>
                  </a:lnTo>
                  <a:lnTo>
                    <a:pt x="24" y="58"/>
                  </a:lnTo>
                  <a:lnTo>
                    <a:pt x="24" y="66"/>
                  </a:lnTo>
                  <a:lnTo>
                    <a:pt x="26" y="70"/>
                  </a:lnTo>
                  <a:lnTo>
                    <a:pt x="28" y="70"/>
                  </a:lnTo>
                  <a:lnTo>
                    <a:pt x="32" y="72"/>
                  </a:lnTo>
                  <a:lnTo>
                    <a:pt x="34" y="72"/>
                  </a:lnTo>
                  <a:lnTo>
                    <a:pt x="34" y="76"/>
                  </a:lnTo>
                  <a:lnTo>
                    <a:pt x="24" y="76"/>
                  </a:lnTo>
                  <a:lnTo>
                    <a:pt x="16" y="76"/>
                  </a:lnTo>
                  <a:lnTo>
                    <a:pt x="10" y="76"/>
                  </a:lnTo>
                  <a:lnTo>
                    <a:pt x="0" y="76"/>
                  </a:lnTo>
                  <a:lnTo>
                    <a:pt x="0" y="72"/>
                  </a:lnTo>
                  <a:lnTo>
                    <a:pt x="2" y="72"/>
                  </a:lnTo>
                  <a:lnTo>
                    <a:pt x="6" y="70"/>
                  </a:lnTo>
                  <a:lnTo>
                    <a:pt x="8" y="68"/>
                  </a:lnTo>
                  <a:lnTo>
                    <a:pt x="8" y="64"/>
                  </a:lnTo>
                  <a:lnTo>
                    <a:pt x="10" y="54"/>
                  </a:lnTo>
                  <a:lnTo>
                    <a:pt x="10" y="50"/>
                  </a:lnTo>
                  <a:lnTo>
                    <a:pt x="10" y="44"/>
                  </a:lnTo>
                  <a:lnTo>
                    <a:pt x="10" y="32"/>
                  </a:lnTo>
                  <a:lnTo>
                    <a:pt x="10" y="24"/>
                  </a:lnTo>
                  <a:lnTo>
                    <a:pt x="10" y="14"/>
                  </a:lnTo>
                  <a:lnTo>
                    <a:pt x="8" y="8"/>
                  </a:lnTo>
                  <a:lnTo>
                    <a:pt x="8" y="6"/>
                  </a:lnTo>
                  <a:lnTo>
                    <a:pt x="6" y="4"/>
                  </a:lnTo>
                  <a:lnTo>
                    <a:pt x="2" y="4"/>
                  </a:lnTo>
                  <a:lnTo>
                    <a:pt x="0" y="4"/>
                  </a:lnTo>
                  <a:lnTo>
                    <a:pt x="0" y="0"/>
                  </a:lnTo>
                  <a:lnTo>
                    <a:pt x="10" y="0"/>
                  </a:lnTo>
                  <a:lnTo>
                    <a:pt x="16" y="0"/>
                  </a:lnTo>
                  <a:lnTo>
                    <a:pt x="26" y="0"/>
                  </a:lnTo>
                  <a:lnTo>
                    <a:pt x="34" y="0"/>
                  </a:lnTo>
                  <a:lnTo>
                    <a:pt x="46" y="0"/>
                  </a:lnTo>
                  <a:lnTo>
                    <a:pt x="56" y="4"/>
                  </a:lnTo>
                  <a:lnTo>
                    <a:pt x="62" y="12"/>
                  </a:lnTo>
                  <a:lnTo>
                    <a:pt x="64" y="20"/>
                  </a:lnTo>
                  <a:lnTo>
                    <a:pt x="62" y="26"/>
                  </a:lnTo>
                  <a:lnTo>
                    <a:pt x="60" y="30"/>
                  </a:lnTo>
                  <a:lnTo>
                    <a:pt x="54" y="36"/>
                  </a:lnTo>
                  <a:lnTo>
                    <a:pt x="48" y="40"/>
                  </a:lnTo>
                  <a:lnTo>
                    <a:pt x="58" y="54"/>
                  </a:lnTo>
                  <a:lnTo>
                    <a:pt x="70" y="70"/>
                  </a:lnTo>
                  <a:lnTo>
                    <a:pt x="74" y="72"/>
                  </a:lnTo>
                  <a:lnTo>
                    <a:pt x="76" y="72"/>
                  </a:lnTo>
                  <a:lnTo>
                    <a:pt x="8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0" name="Freeform 59"/>
            <p:cNvSpPr>
              <a:spLocks/>
            </p:cNvSpPr>
            <p:nvPr/>
          </p:nvSpPr>
          <p:spPr bwMode="auto">
            <a:xfrm>
              <a:off x="1990" y="1044"/>
              <a:ext cx="24" cy="32"/>
            </a:xfrm>
            <a:custGeom>
              <a:avLst/>
              <a:gdLst>
                <a:gd name="T0" fmla="*/ 0 w 24"/>
                <a:gd name="T1" fmla="*/ 32 h 32"/>
                <a:gd name="T2" fmla="*/ 0 w 24"/>
                <a:gd name="T3" fmla="*/ 32 h 32"/>
                <a:gd name="T4" fmla="*/ 4 w 24"/>
                <a:gd name="T5" fmla="*/ 32 h 32"/>
                <a:gd name="T6" fmla="*/ 4 w 24"/>
                <a:gd name="T7" fmla="*/ 32 h 32"/>
                <a:gd name="T8" fmla="*/ 8 w 24"/>
                <a:gd name="T9" fmla="*/ 32 h 32"/>
                <a:gd name="T10" fmla="*/ 8 w 24"/>
                <a:gd name="T11" fmla="*/ 32 h 32"/>
                <a:gd name="T12" fmla="*/ 12 w 24"/>
                <a:gd name="T13" fmla="*/ 32 h 32"/>
                <a:gd name="T14" fmla="*/ 12 w 24"/>
                <a:gd name="T15" fmla="*/ 32 h 32"/>
                <a:gd name="T16" fmla="*/ 16 w 24"/>
                <a:gd name="T17" fmla="*/ 32 h 32"/>
                <a:gd name="T18" fmla="*/ 16 w 24"/>
                <a:gd name="T19" fmla="*/ 32 h 32"/>
                <a:gd name="T20" fmla="*/ 20 w 24"/>
                <a:gd name="T21" fmla="*/ 28 h 32"/>
                <a:gd name="T22" fmla="*/ 22 w 24"/>
                <a:gd name="T23" fmla="*/ 24 h 32"/>
                <a:gd name="T24" fmla="*/ 22 w 24"/>
                <a:gd name="T25" fmla="*/ 24 h 32"/>
                <a:gd name="T26" fmla="*/ 24 w 24"/>
                <a:gd name="T27" fmla="*/ 20 h 32"/>
                <a:gd name="T28" fmla="*/ 24 w 24"/>
                <a:gd name="T29" fmla="*/ 16 h 32"/>
                <a:gd name="T30" fmla="*/ 24 w 24"/>
                <a:gd name="T31" fmla="*/ 16 h 32"/>
                <a:gd name="T32" fmla="*/ 24 w 24"/>
                <a:gd name="T33" fmla="*/ 10 h 32"/>
                <a:gd name="T34" fmla="*/ 20 w 24"/>
                <a:gd name="T35" fmla="*/ 4 h 32"/>
                <a:gd name="T36" fmla="*/ 20 w 24"/>
                <a:gd name="T37" fmla="*/ 4 h 32"/>
                <a:gd name="T38" fmla="*/ 14 w 24"/>
                <a:gd name="T39" fmla="*/ 2 h 32"/>
                <a:gd name="T40" fmla="*/ 8 w 24"/>
                <a:gd name="T41" fmla="*/ 0 h 32"/>
                <a:gd name="T42" fmla="*/ 8 w 24"/>
                <a:gd name="T43" fmla="*/ 0 h 32"/>
                <a:gd name="T44" fmla="*/ 4 w 24"/>
                <a:gd name="T45" fmla="*/ 0 h 32"/>
                <a:gd name="T46" fmla="*/ 4 w 24"/>
                <a:gd name="T47" fmla="*/ 0 h 32"/>
                <a:gd name="T48" fmla="*/ 0 w 24"/>
                <a:gd name="T49" fmla="*/ 0 h 32"/>
                <a:gd name="T50" fmla="*/ 0 w 24"/>
                <a:gd name="T51" fmla="*/ 0 h 32"/>
                <a:gd name="T52" fmla="*/ 0 w 24"/>
                <a:gd name="T53" fmla="*/ 14 h 32"/>
                <a:gd name="T54" fmla="*/ 0 w 24"/>
                <a:gd name="T55" fmla="*/ 14 h 32"/>
                <a:gd name="T56" fmla="*/ 0 w 24"/>
                <a:gd name="T57" fmla="*/ 32 h 32"/>
                <a:gd name="T58" fmla="*/ 0 w 24"/>
                <a:gd name="T59" fmla="*/ 32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32"/>
                <a:gd name="T92" fmla="*/ 24 w 24"/>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32">
                  <a:moveTo>
                    <a:pt x="0" y="32"/>
                  </a:moveTo>
                  <a:lnTo>
                    <a:pt x="0" y="32"/>
                  </a:lnTo>
                  <a:lnTo>
                    <a:pt x="4" y="32"/>
                  </a:lnTo>
                  <a:lnTo>
                    <a:pt x="8" y="32"/>
                  </a:lnTo>
                  <a:lnTo>
                    <a:pt x="12" y="32"/>
                  </a:lnTo>
                  <a:lnTo>
                    <a:pt x="16" y="32"/>
                  </a:lnTo>
                  <a:lnTo>
                    <a:pt x="20" y="28"/>
                  </a:lnTo>
                  <a:lnTo>
                    <a:pt x="22" y="24"/>
                  </a:lnTo>
                  <a:lnTo>
                    <a:pt x="24" y="20"/>
                  </a:lnTo>
                  <a:lnTo>
                    <a:pt x="24" y="16"/>
                  </a:lnTo>
                  <a:lnTo>
                    <a:pt x="24" y="10"/>
                  </a:lnTo>
                  <a:lnTo>
                    <a:pt x="20" y="4"/>
                  </a:lnTo>
                  <a:lnTo>
                    <a:pt x="14" y="2"/>
                  </a:lnTo>
                  <a:lnTo>
                    <a:pt x="8" y="0"/>
                  </a:lnTo>
                  <a:lnTo>
                    <a:pt x="4" y="0"/>
                  </a:lnTo>
                  <a:lnTo>
                    <a:pt x="0" y="0"/>
                  </a:lnTo>
                  <a:lnTo>
                    <a:pt x="0" y="14"/>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1" name="Freeform 60"/>
            <p:cNvSpPr>
              <a:spLocks/>
            </p:cNvSpPr>
            <p:nvPr/>
          </p:nvSpPr>
          <p:spPr bwMode="auto">
            <a:xfrm>
              <a:off x="2048" y="1038"/>
              <a:ext cx="36" cy="76"/>
            </a:xfrm>
            <a:custGeom>
              <a:avLst/>
              <a:gdLst>
                <a:gd name="T0" fmla="*/ 0 w 36"/>
                <a:gd name="T1" fmla="*/ 72 h 76"/>
                <a:gd name="T2" fmla="*/ 0 w 36"/>
                <a:gd name="T3" fmla="*/ 72 h 76"/>
                <a:gd name="T4" fmla="*/ 8 w 36"/>
                <a:gd name="T5" fmla="*/ 70 h 76"/>
                <a:gd name="T6" fmla="*/ 8 w 36"/>
                <a:gd name="T7" fmla="*/ 70 h 76"/>
                <a:gd name="T8" fmla="*/ 10 w 36"/>
                <a:gd name="T9" fmla="*/ 68 h 76"/>
                <a:gd name="T10" fmla="*/ 10 w 36"/>
                <a:gd name="T11" fmla="*/ 68 h 76"/>
                <a:gd name="T12" fmla="*/ 10 w 36"/>
                <a:gd name="T13" fmla="*/ 64 h 76"/>
                <a:gd name="T14" fmla="*/ 10 w 36"/>
                <a:gd name="T15" fmla="*/ 64 h 76"/>
                <a:gd name="T16" fmla="*/ 10 w 36"/>
                <a:gd name="T17" fmla="*/ 52 h 76"/>
                <a:gd name="T18" fmla="*/ 10 w 36"/>
                <a:gd name="T19" fmla="*/ 44 h 76"/>
                <a:gd name="T20" fmla="*/ 10 w 36"/>
                <a:gd name="T21" fmla="*/ 20 h 76"/>
                <a:gd name="T22" fmla="*/ 10 w 36"/>
                <a:gd name="T23" fmla="*/ 20 h 76"/>
                <a:gd name="T24" fmla="*/ 10 w 36"/>
                <a:gd name="T25" fmla="*/ 10 h 76"/>
                <a:gd name="T26" fmla="*/ 10 w 36"/>
                <a:gd name="T27" fmla="*/ 10 h 76"/>
                <a:gd name="T28" fmla="*/ 10 w 36"/>
                <a:gd name="T29" fmla="*/ 6 h 76"/>
                <a:gd name="T30" fmla="*/ 10 w 36"/>
                <a:gd name="T31" fmla="*/ 6 h 76"/>
                <a:gd name="T32" fmla="*/ 8 w 36"/>
                <a:gd name="T33" fmla="*/ 4 h 76"/>
                <a:gd name="T34" fmla="*/ 8 w 36"/>
                <a:gd name="T35" fmla="*/ 4 h 76"/>
                <a:gd name="T36" fmla="*/ 2 w 36"/>
                <a:gd name="T37" fmla="*/ 4 h 76"/>
                <a:gd name="T38" fmla="*/ 0 w 36"/>
                <a:gd name="T39" fmla="*/ 4 h 76"/>
                <a:gd name="T40" fmla="*/ 0 w 36"/>
                <a:gd name="T41" fmla="*/ 0 h 76"/>
                <a:gd name="T42" fmla="*/ 0 w 36"/>
                <a:gd name="T43" fmla="*/ 0 h 76"/>
                <a:gd name="T44" fmla="*/ 10 w 36"/>
                <a:gd name="T45" fmla="*/ 0 h 76"/>
                <a:gd name="T46" fmla="*/ 10 w 36"/>
                <a:gd name="T47" fmla="*/ 0 h 76"/>
                <a:gd name="T48" fmla="*/ 18 w 36"/>
                <a:gd name="T49" fmla="*/ 0 h 76"/>
                <a:gd name="T50" fmla="*/ 18 w 36"/>
                <a:gd name="T51" fmla="*/ 0 h 76"/>
                <a:gd name="T52" fmla="*/ 26 w 36"/>
                <a:gd name="T53" fmla="*/ 0 h 76"/>
                <a:gd name="T54" fmla="*/ 26 w 36"/>
                <a:gd name="T55" fmla="*/ 0 h 76"/>
                <a:gd name="T56" fmla="*/ 36 w 36"/>
                <a:gd name="T57" fmla="*/ 0 h 76"/>
                <a:gd name="T58" fmla="*/ 36 w 36"/>
                <a:gd name="T59" fmla="*/ 4 h 76"/>
                <a:gd name="T60" fmla="*/ 34 w 36"/>
                <a:gd name="T61" fmla="*/ 4 h 76"/>
                <a:gd name="T62" fmla="*/ 34 w 36"/>
                <a:gd name="T63" fmla="*/ 4 h 76"/>
                <a:gd name="T64" fmla="*/ 30 w 36"/>
                <a:gd name="T65" fmla="*/ 4 h 76"/>
                <a:gd name="T66" fmla="*/ 30 w 36"/>
                <a:gd name="T67" fmla="*/ 4 h 76"/>
                <a:gd name="T68" fmla="*/ 26 w 36"/>
                <a:gd name="T69" fmla="*/ 8 h 76"/>
                <a:gd name="T70" fmla="*/ 26 w 36"/>
                <a:gd name="T71" fmla="*/ 8 h 76"/>
                <a:gd name="T72" fmla="*/ 26 w 36"/>
                <a:gd name="T73" fmla="*/ 14 h 76"/>
                <a:gd name="T74" fmla="*/ 26 w 36"/>
                <a:gd name="T75" fmla="*/ 14 h 76"/>
                <a:gd name="T76" fmla="*/ 26 w 36"/>
                <a:gd name="T77" fmla="*/ 32 h 76"/>
                <a:gd name="T78" fmla="*/ 26 w 36"/>
                <a:gd name="T79" fmla="*/ 54 h 76"/>
                <a:gd name="T80" fmla="*/ 26 w 36"/>
                <a:gd name="T81" fmla="*/ 54 h 76"/>
                <a:gd name="T82" fmla="*/ 26 w 36"/>
                <a:gd name="T83" fmla="*/ 64 h 76"/>
                <a:gd name="T84" fmla="*/ 26 w 36"/>
                <a:gd name="T85" fmla="*/ 64 h 76"/>
                <a:gd name="T86" fmla="*/ 28 w 36"/>
                <a:gd name="T87" fmla="*/ 68 h 76"/>
                <a:gd name="T88" fmla="*/ 28 w 36"/>
                <a:gd name="T89" fmla="*/ 68 h 76"/>
                <a:gd name="T90" fmla="*/ 30 w 36"/>
                <a:gd name="T91" fmla="*/ 70 h 76"/>
                <a:gd name="T92" fmla="*/ 30 w 36"/>
                <a:gd name="T93" fmla="*/ 70 h 76"/>
                <a:gd name="T94" fmla="*/ 34 w 36"/>
                <a:gd name="T95" fmla="*/ 72 h 76"/>
                <a:gd name="T96" fmla="*/ 36 w 36"/>
                <a:gd name="T97" fmla="*/ 72 h 76"/>
                <a:gd name="T98" fmla="*/ 36 w 36"/>
                <a:gd name="T99" fmla="*/ 76 h 76"/>
                <a:gd name="T100" fmla="*/ 36 w 36"/>
                <a:gd name="T101" fmla="*/ 76 h 76"/>
                <a:gd name="T102" fmla="*/ 26 w 36"/>
                <a:gd name="T103" fmla="*/ 76 h 76"/>
                <a:gd name="T104" fmla="*/ 26 w 36"/>
                <a:gd name="T105" fmla="*/ 76 h 76"/>
                <a:gd name="T106" fmla="*/ 18 w 36"/>
                <a:gd name="T107" fmla="*/ 76 h 76"/>
                <a:gd name="T108" fmla="*/ 18 w 36"/>
                <a:gd name="T109" fmla="*/ 76 h 76"/>
                <a:gd name="T110" fmla="*/ 10 w 36"/>
                <a:gd name="T111" fmla="*/ 76 h 76"/>
                <a:gd name="T112" fmla="*/ 10 w 36"/>
                <a:gd name="T113" fmla="*/ 76 h 76"/>
                <a:gd name="T114" fmla="*/ 0 w 36"/>
                <a:gd name="T115" fmla="*/ 76 h 76"/>
                <a:gd name="T116" fmla="*/ 0 w 36"/>
                <a:gd name="T117" fmla="*/ 72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76"/>
                <a:gd name="T179" fmla="*/ 36 w 36"/>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76">
                  <a:moveTo>
                    <a:pt x="0" y="72"/>
                  </a:moveTo>
                  <a:lnTo>
                    <a:pt x="0" y="72"/>
                  </a:lnTo>
                  <a:lnTo>
                    <a:pt x="8" y="70"/>
                  </a:lnTo>
                  <a:lnTo>
                    <a:pt x="10" y="68"/>
                  </a:lnTo>
                  <a:lnTo>
                    <a:pt x="10" y="64"/>
                  </a:lnTo>
                  <a:lnTo>
                    <a:pt x="10" y="52"/>
                  </a:lnTo>
                  <a:lnTo>
                    <a:pt x="10" y="44"/>
                  </a:lnTo>
                  <a:lnTo>
                    <a:pt x="10" y="20"/>
                  </a:lnTo>
                  <a:lnTo>
                    <a:pt x="10" y="10"/>
                  </a:lnTo>
                  <a:lnTo>
                    <a:pt x="10" y="6"/>
                  </a:lnTo>
                  <a:lnTo>
                    <a:pt x="8" y="4"/>
                  </a:lnTo>
                  <a:lnTo>
                    <a:pt x="2" y="4"/>
                  </a:lnTo>
                  <a:lnTo>
                    <a:pt x="0" y="4"/>
                  </a:lnTo>
                  <a:lnTo>
                    <a:pt x="0" y="0"/>
                  </a:lnTo>
                  <a:lnTo>
                    <a:pt x="10" y="0"/>
                  </a:lnTo>
                  <a:lnTo>
                    <a:pt x="18" y="0"/>
                  </a:lnTo>
                  <a:lnTo>
                    <a:pt x="26" y="0"/>
                  </a:lnTo>
                  <a:lnTo>
                    <a:pt x="36" y="0"/>
                  </a:lnTo>
                  <a:lnTo>
                    <a:pt x="36" y="4"/>
                  </a:lnTo>
                  <a:lnTo>
                    <a:pt x="34" y="4"/>
                  </a:lnTo>
                  <a:lnTo>
                    <a:pt x="30" y="4"/>
                  </a:lnTo>
                  <a:lnTo>
                    <a:pt x="26" y="8"/>
                  </a:lnTo>
                  <a:lnTo>
                    <a:pt x="26" y="14"/>
                  </a:lnTo>
                  <a:lnTo>
                    <a:pt x="26" y="32"/>
                  </a:lnTo>
                  <a:lnTo>
                    <a:pt x="26" y="54"/>
                  </a:lnTo>
                  <a:lnTo>
                    <a:pt x="26" y="64"/>
                  </a:lnTo>
                  <a:lnTo>
                    <a:pt x="28" y="68"/>
                  </a:lnTo>
                  <a:lnTo>
                    <a:pt x="30" y="70"/>
                  </a:lnTo>
                  <a:lnTo>
                    <a:pt x="34" y="72"/>
                  </a:lnTo>
                  <a:lnTo>
                    <a:pt x="36" y="72"/>
                  </a:lnTo>
                  <a:lnTo>
                    <a:pt x="36" y="76"/>
                  </a:lnTo>
                  <a:lnTo>
                    <a:pt x="26" y="76"/>
                  </a:lnTo>
                  <a:lnTo>
                    <a:pt x="18" y="76"/>
                  </a:lnTo>
                  <a:lnTo>
                    <a:pt x="10" y="76"/>
                  </a:lnTo>
                  <a:lnTo>
                    <a:pt x="0" y="76"/>
                  </a:lnTo>
                  <a:lnTo>
                    <a:pt x="0" y="72"/>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2" name="Freeform 61"/>
            <p:cNvSpPr>
              <a:spLocks/>
            </p:cNvSpPr>
            <p:nvPr/>
          </p:nvSpPr>
          <p:spPr bwMode="auto">
            <a:xfrm>
              <a:off x="2048" y="1038"/>
              <a:ext cx="36" cy="76"/>
            </a:xfrm>
            <a:custGeom>
              <a:avLst/>
              <a:gdLst>
                <a:gd name="T0" fmla="*/ 0 w 36"/>
                <a:gd name="T1" fmla="*/ 72 h 76"/>
                <a:gd name="T2" fmla="*/ 0 w 36"/>
                <a:gd name="T3" fmla="*/ 72 h 76"/>
                <a:gd name="T4" fmla="*/ 8 w 36"/>
                <a:gd name="T5" fmla="*/ 70 h 76"/>
                <a:gd name="T6" fmla="*/ 8 w 36"/>
                <a:gd name="T7" fmla="*/ 70 h 76"/>
                <a:gd name="T8" fmla="*/ 10 w 36"/>
                <a:gd name="T9" fmla="*/ 68 h 76"/>
                <a:gd name="T10" fmla="*/ 10 w 36"/>
                <a:gd name="T11" fmla="*/ 68 h 76"/>
                <a:gd name="T12" fmla="*/ 10 w 36"/>
                <a:gd name="T13" fmla="*/ 64 h 76"/>
                <a:gd name="T14" fmla="*/ 10 w 36"/>
                <a:gd name="T15" fmla="*/ 64 h 76"/>
                <a:gd name="T16" fmla="*/ 10 w 36"/>
                <a:gd name="T17" fmla="*/ 52 h 76"/>
                <a:gd name="T18" fmla="*/ 10 w 36"/>
                <a:gd name="T19" fmla="*/ 44 h 76"/>
                <a:gd name="T20" fmla="*/ 10 w 36"/>
                <a:gd name="T21" fmla="*/ 20 h 76"/>
                <a:gd name="T22" fmla="*/ 10 w 36"/>
                <a:gd name="T23" fmla="*/ 20 h 76"/>
                <a:gd name="T24" fmla="*/ 10 w 36"/>
                <a:gd name="T25" fmla="*/ 10 h 76"/>
                <a:gd name="T26" fmla="*/ 10 w 36"/>
                <a:gd name="T27" fmla="*/ 10 h 76"/>
                <a:gd name="T28" fmla="*/ 10 w 36"/>
                <a:gd name="T29" fmla="*/ 6 h 76"/>
                <a:gd name="T30" fmla="*/ 10 w 36"/>
                <a:gd name="T31" fmla="*/ 6 h 76"/>
                <a:gd name="T32" fmla="*/ 8 w 36"/>
                <a:gd name="T33" fmla="*/ 4 h 76"/>
                <a:gd name="T34" fmla="*/ 8 w 36"/>
                <a:gd name="T35" fmla="*/ 4 h 76"/>
                <a:gd name="T36" fmla="*/ 2 w 36"/>
                <a:gd name="T37" fmla="*/ 4 h 76"/>
                <a:gd name="T38" fmla="*/ 0 w 36"/>
                <a:gd name="T39" fmla="*/ 4 h 76"/>
                <a:gd name="T40" fmla="*/ 0 w 36"/>
                <a:gd name="T41" fmla="*/ 0 h 76"/>
                <a:gd name="T42" fmla="*/ 0 w 36"/>
                <a:gd name="T43" fmla="*/ 0 h 76"/>
                <a:gd name="T44" fmla="*/ 10 w 36"/>
                <a:gd name="T45" fmla="*/ 0 h 76"/>
                <a:gd name="T46" fmla="*/ 10 w 36"/>
                <a:gd name="T47" fmla="*/ 0 h 76"/>
                <a:gd name="T48" fmla="*/ 18 w 36"/>
                <a:gd name="T49" fmla="*/ 0 h 76"/>
                <a:gd name="T50" fmla="*/ 18 w 36"/>
                <a:gd name="T51" fmla="*/ 0 h 76"/>
                <a:gd name="T52" fmla="*/ 26 w 36"/>
                <a:gd name="T53" fmla="*/ 0 h 76"/>
                <a:gd name="T54" fmla="*/ 26 w 36"/>
                <a:gd name="T55" fmla="*/ 0 h 76"/>
                <a:gd name="T56" fmla="*/ 36 w 36"/>
                <a:gd name="T57" fmla="*/ 0 h 76"/>
                <a:gd name="T58" fmla="*/ 36 w 36"/>
                <a:gd name="T59" fmla="*/ 4 h 76"/>
                <a:gd name="T60" fmla="*/ 34 w 36"/>
                <a:gd name="T61" fmla="*/ 4 h 76"/>
                <a:gd name="T62" fmla="*/ 34 w 36"/>
                <a:gd name="T63" fmla="*/ 4 h 76"/>
                <a:gd name="T64" fmla="*/ 30 w 36"/>
                <a:gd name="T65" fmla="*/ 4 h 76"/>
                <a:gd name="T66" fmla="*/ 30 w 36"/>
                <a:gd name="T67" fmla="*/ 4 h 76"/>
                <a:gd name="T68" fmla="*/ 26 w 36"/>
                <a:gd name="T69" fmla="*/ 8 h 76"/>
                <a:gd name="T70" fmla="*/ 26 w 36"/>
                <a:gd name="T71" fmla="*/ 8 h 76"/>
                <a:gd name="T72" fmla="*/ 26 w 36"/>
                <a:gd name="T73" fmla="*/ 14 h 76"/>
                <a:gd name="T74" fmla="*/ 26 w 36"/>
                <a:gd name="T75" fmla="*/ 14 h 76"/>
                <a:gd name="T76" fmla="*/ 26 w 36"/>
                <a:gd name="T77" fmla="*/ 32 h 76"/>
                <a:gd name="T78" fmla="*/ 26 w 36"/>
                <a:gd name="T79" fmla="*/ 54 h 76"/>
                <a:gd name="T80" fmla="*/ 26 w 36"/>
                <a:gd name="T81" fmla="*/ 54 h 76"/>
                <a:gd name="T82" fmla="*/ 26 w 36"/>
                <a:gd name="T83" fmla="*/ 64 h 76"/>
                <a:gd name="T84" fmla="*/ 26 w 36"/>
                <a:gd name="T85" fmla="*/ 64 h 76"/>
                <a:gd name="T86" fmla="*/ 28 w 36"/>
                <a:gd name="T87" fmla="*/ 68 h 76"/>
                <a:gd name="T88" fmla="*/ 28 w 36"/>
                <a:gd name="T89" fmla="*/ 68 h 76"/>
                <a:gd name="T90" fmla="*/ 30 w 36"/>
                <a:gd name="T91" fmla="*/ 70 h 76"/>
                <a:gd name="T92" fmla="*/ 30 w 36"/>
                <a:gd name="T93" fmla="*/ 70 h 76"/>
                <a:gd name="T94" fmla="*/ 34 w 36"/>
                <a:gd name="T95" fmla="*/ 72 h 76"/>
                <a:gd name="T96" fmla="*/ 36 w 36"/>
                <a:gd name="T97" fmla="*/ 72 h 76"/>
                <a:gd name="T98" fmla="*/ 36 w 36"/>
                <a:gd name="T99" fmla="*/ 76 h 76"/>
                <a:gd name="T100" fmla="*/ 36 w 36"/>
                <a:gd name="T101" fmla="*/ 76 h 76"/>
                <a:gd name="T102" fmla="*/ 26 w 36"/>
                <a:gd name="T103" fmla="*/ 76 h 76"/>
                <a:gd name="T104" fmla="*/ 26 w 36"/>
                <a:gd name="T105" fmla="*/ 76 h 76"/>
                <a:gd name="T106" fmla="*/ 18 w 36"/>
                <a:gd name="T107" fmla="*/ 76 h 76"/>
                <a:gd name="T108" fmla="*/ 18 w 36"/>
                <a:gd name="T109" fmla="*/ 76 h 76"/>
                <a:gd name="T110" fmla="*/ 10 w 36"/>
                <a:gd name="T111" fmla="*/ 76 h 76"/>
                <a:gd name="T112" fmla="*/ 10 w 36"/>
                <a:gd name="T113" fmla="*/ 76 h 76"/>
                <a:gd name="T114" fmla="*/ 0 w 36"/>
                <a:gd name="T115" fmla="*/ 76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
                <a:gd name="T175" fmla="*/ 0 h 76"/>
                <a:gd name="T176" fmla="*/ 36 w 36"/>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 h="76">
                  <a:moveTo>
                    <a:pt x="0" y="72"/>
                  </a:moveTo>
                  <a:lnTo>
                    <a:pt x="0" y="72"/>
                  </a:lnTo>
                  <a:lnTo>
                    <a:pt x="8" y="70"/>
                  </a:lnTo>
                  <a:lnTo>
                    <a:pt x="10" y="68"/>
                  </a:lnTo>
                  <a:lnTo>
                    <a:pt x="10" y="64"/>
                  </a:lnTo>
                  <a:lnTo>
                    <a:pt x="10" y="52"/>
                  </a:lnTo>
                  <a:lnTo>
                    <a:pt x="10" y="44"/>
                  </a:lnTo>
                  <a:lnTo>
                    <a:pt x="10" y="20"/>
                  </a:lnTo>
                  <a:lnTo>
                    <a:pt x="10" y="10"/>
                  </a:lnTo>
                  <a:lnTo>
                    <a:pt x="10" y="6"/>
                  </a:lnTo>
                  <a:lnTo>
                    <a:pt x="8" y="4"/>
                  </a:lnTo>
                  <a:lnTo>
                    <a:pt x="2" y="4"/>
                  </a:lnTo>
                  <a:lnTo>
                    <a:pt x="0" y="4"/>
                  </a:lnTo>
                  <a:lnTo>
                    <a:pt x="0" y="0"/>
                  </a:lnTo>
                  <a:lnTo>
                    <a:pt x="10" y="0"/>
                  </a:lnTo>
                  <a:lnTo>
                    <a:pt x="18" y="0"/>
                  </a:lnTo>
                  <a:lnTo>
                    <a:pt x="26" y="0"/>
                  </a:lnTo>
                  <a:lnTo>
                    <a:pt x="36" y="0"/>
                  </a:lnTo>
                  <a:lnTo>
                    <a:pt x="36" y="4"/>
                  </a:lnTo>
                  <a:lnTo>
                    <a:pt x="34" y="4"/>
                  </a:lnTo>
                  <a:lnTo>
                    <a:pt x="30" y="4"/>
                  </a:lnTo>
                  <a:lnTo>
                    <a:pt x="26" y="8"/>
                  </a:lnTo>
                  <a:lnTo>
                    <a:pt x="26" y="14"/>
                  </a:lnTo>
                  <a:lnTo>
                    <a:pt x="26" y="32"/>
                  </a:lnTo>
                  <a:lnTo>
                    <a:pt x="26" y="54"/>
                  </a:lnTo>
                  <a:lnTo>
                    <a:pt x="26" y="64"/>
                  </a:lnTo>
                  <a:lnTo>
                    <a:pt x="28" y="68"/>
                  </a:lnTo>
                  <a:lnTo>
                    <a:pt x="30" y="70"/>
                  </a:lnTo>
                  <a:lnTo>
                    <a:pt x="34" y="72"/>
                  </a:lnTo>
                  <a:lnTo>
                    <a:pt x="36" y="72"/>
                  </a:lnTo>
                  <a:lnTo>
                    <a:pt x="36" y="76"/>
                  </a:lnTo>
                  <a:lnTo>
                    <a:pt x="26" y="76"/>
                  </a:lnTo>
                  <a:lnTo>
                    <a:pt x="18" y="76"/>
                  </a:lnTo>
                  <a:lnTo>
                    <a:pt x="10" y="76"/>
                  </a:lnTo>
                  <a:lnTo>
                    <a:pt x="0"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3" name="Freeform 62"/>
            <p:cNvSpPr>
              <a:spLocks noEditPoints="1"/>
            </p:cNvSpPr>
            <p:nvPr/>
          </p:nvSpPr>
          <p:spPr bwMode="auto">
            <a:xfrm>
              <a:off x="2096" y="1036"/>
              <a:ext cx="84" cy="78"/>
            </a:xfrm>
            <a:custGeom>
              <a:avLst/>
              <a:gdLst>
                <a:gd name="T0" fmla="*/ 0 w 84"/>
                <a:gd name="T1" fmla="*/ 74 h 78"/>
                <a:gd name="T2" fmla="*/ 0 w 84"/>
                <a:gd name="T3" fmla="*/ 74 h 78"/>
                <a:gd name="T4" fmla="*/ 2 w 84"/>
                <a:gd name="T5" fmla="*/ 74 h 78"/>
                <a:gd name="T6" fmla="*/ 6 w 84"/>
                <a:gd name="T7" fmla="*/ 72 h 78"/>
                <a:gd name="T8" fmla="*/ 8 w 84"/>
                <a:gd name="T9" fmla="*/ 70 h 78"/>
                <a:gd name="T10" fmla="*/ 10 w 84"/>
                <a:gd name="T11" fmla="*/ 56 h 78"/>
                <a:gd name="T12" fmla="*/ 10 w 84"/>
                <a:gd name="T13" fmla="*/ 46 h 78"/>
                <a:gd name="T14" fmla="*/ 10 w 84"/>
                <a:gd name="T15" fmla="*/ 32 h 78"/>
                <a:gd name="T16" fmla="*/ 10 w 84"/>
                <a:gd name="T17" fmla="*/ 30 h 78"/>
                <a:gd name="T18" fmla="*/ 10 w 84"/>
                <a:gd name="T19" fmla="*/ 18 h 78"/>
                <a:gd name="T20" fmla="*/ 8 w 84"/>
                <a:gd name="T21" fmla="*/ 8 h 78"/>
                <a:gd name="T22" fmla="*/ 6 w 84"/>
                <a:gd name="T23" fmla="*/ 6 h 78"/>
                <a:gd name="T24" fmla="*/ 2 w 84"/>
                <a:gd name="T25" fmla="*/ 6 h 78"/>
                <a:gd name="T26" fmla="*/ 2 w 84"/>
                <a:gd name="T27" fmla="*/ 6 h 78"/>
                <a:gd name="T28" fmla="*/ 0 w 84"/>
                <a:gd name="T29" fmla="*/ 2 h 78"/>
                <a:gd name="T30" fmla="*/ 8 w 84"/>
                <a:gd name="T31" fmla="*/ 2 h 78"/>
                <a:gd name="T32" fmla="*/ 14 w 84"/>
                <a:gd name="T33" fmla="*/ 2 h 78"/>
                <a:gd name="T34" fmla="*/ 28 w 84"/>
                <a:gd name="T35" fmla="*/ 2 h 78"/>
                <a:gd name="T36" fmla="*/ 38 w 84"/>
                <a:gd name="T37" fmla="*/ 0 h 78"/>
                <a:gd name="T38" fmla="*/ 48 w 84"/>
                <a:gd name="T39" fmla="*/ 2 h 78"/>
                <a:gd name="T40" fmla="*/ 64 w 84"/>
                <a:gd name="T41" fmla="*/ 6 h 78"/>
                <a:gd name="T42" fmla="*/ 72 w 84"/>
                <a:gd name="T43" fmla="*/ 12 h 78"/>
                <a:gd name="T44" fmla="*/ 80 w 84"/>
                <a:gd name="T45" fmla="*/ 24 h 78"/>
                <a:gd name="T46" fmla="*/ 84 w 84"/>
                <a:gd name="T47" fmla="*/ 40 h 78"/>
                <a:gd name="T48" fmla="*/ 82 w 84"/>
                <a:gd name="T49" fmla="*/ 48 h 78"/>
                <a:gd name="T50" fmla="*/ 76 w 84"/>
                <a:gd name="T51" fmla="*/ 62 h 78"/>
                <a:gd name="T52" fmla="*/ 70 w 84"/>
                <a:gd name="T53" fmla="*/ 68 h 78"/>
                <a:gd name="T54" fmla="*/ 56 w 84"/>
                <a:gd name="T55" fmla="*/ 76 h 78"/>
                <a:gd name="T56" fmla="*/ 38 w 84"/>
                <a:gd name="T57" fmla="*/ 78 h 78"/>
                <a:gd name="T58" fmla="*/ 28 w 84"/>
                <a:gd name="T59" fmla="*/ 78 h 78"/>
                <a:gd name="T60" fmla="*/ 12 w 84"/>
                <a:gd name="T61" fmla="*/ 78 h 78"/>
                <a:gd name="T62" fmla="*/ 2 w 84"/>
                <a:gd name="T63" fmla="*/ 78 h 78"/>
                <a:gd name="T64" fmla="*/ 24 w 84"/>
                <a:gd name="T65" fmla="*/ 70 h 78"/>
                <a:gd name="T66" fmla="*/ 30 w 84"/>
                <a:gd name="T67" fmla="*/ 70 h 78"/>
                <a:gd name="T68" fmla="*/ 38 w 84"/>
                <a:gd name="T69" fmla="*/ 70 h 78"/>
                <a:gd name="T70" fmla="*/ 50 w 84"/>
                <a:gd name="T71" fmla="*/ 70 h 78"/>
                <a:gd name="T72" fmla="*/ 60 w 84"/>
                <a:gd name="T73" fmla="*/ 64 h 78"/>
                <a:gd name="T74" fmla="*/ 62 w 84"/>
                <a:gd name="T75" fmla="*/ 58 h 78"/>
                <a:gd name="T76" fmla="*/ 66 w 84"/>
                <a:gd name="T77" fmla="*/ 42 h 78"/>
                <a:gd name="T78" fmla="*/ 64 w 84"/>
                <a:gd name="T79" fmla="*/ 28 h 78"/>
                <a:gd name="T80" fmla="*/ 58 w 84"/>
                <a:gd name="T81" fmla="*/ 16 h 78"/>
                <a:gd name="T82" fmla="*/ 54 w 84"/>
                <a:gd name="T83" fmla="*/ 14 h 78"/>
                <a:gd name="T84" fmla="*/ 42 w 84"/>
                <a:gd name="T85" fmla="*/ 8 h 78"/>
                <a:gd name="T86" fmla="*/ 36 w 84"/>
                <a:gd name="T87" fmla="*/ 8 h 78"/>
                <a:gd name="T88" fmla="*/ 32 w 84"/>
                <a:gd name="T89" fmla="*/ 8 h 78"/>
                <a:gd name="T90" fmla="*/ 24 w 84"/>
                <a:gd name="T91" fmla="*/ 10 h 78"/>
                <a:gd name="T92" fmla="*/ 24 w 84"/>
                <a:gd name="T93" fmla="*/ 34 h 78"/>
                <a:gd name="T94" fmla="*/ 24 w 84"/>
                <a:gd name="T95" fmla="*/ 70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78"/>
                <a:gd name="T146" fmla="*/ 84 w 84"/>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78">
                  <a:moveTo>
                    <a:pt x="0" y="78"/>
                  </a:moveTo>
                  <a:lnTo>
                    <a:pt x="0" y="74"/>
                  </a:lnTo>
                  <a:lnTo>
                    <a:pt x="2" y="74"/>
                  </a:lnTo>
                  <a:lnTo>
                    <a:pt x="6" y="72"/>
                  </a:lnTo>
                  <a:lnTo>
                    <a:pt x="8" y="70"/>
                  </a:lnTo>
                  <a:lnTo>
                    <a:pt x="10" y="66"/>
                  </a:lnTo>
                  <a:lnTo>
                    <a:pt x="10" y="56"/>
                  </a:lnTo>
                  <a:lnTo>
                    <a:pt x="10" y="52"/>
                  </a:lnTo>
                  <a:lnTo>
                    <a:pt x="10" y="46"/>
                  </a:lnTo>
                  <a:lnTo>
                    <a:pt x="10" y="32"/>
                  </a:lnTo>
                  <a:lnTo>
                    <a:pt x="10" y="30"/>
                  </a:lnTo>
                  <a:lnTo>
                    <a:pt x="10" y="18"/>
                  </a:lnTo>
                  <a:lnTo>
                    <a:pt x="10" y="12"/>
                  </a:lnTo>
                  <a:lnTo>
                    <a:pt x="8" y="8"/>
                  </a:lnTo>
                  <a:lnTo>
                    <a:pt x="6" y="6"/>
                  </a:lnTo>
                  <a:lnTo>
                    <a:pt x="2" y="6"/>
                  </a:lnTo>
                  <a:lnTo>
                    <a:pt x="0" y="6"/>
                  </a:lnTo>
                  <a:lnTo>
                    <a:pt x="0" y="2"/>
                  </a:lnTo>
                  <a:lnTo>
                    <a:pt x="8" y="2"/>
                  </a:lnTo>
                  <a:lnTo>
                    <a:pt x="14" y="2"/>
                  </a:lnTo>
                  <a:lnTo>
                    <a:pt x="28" y="2"/>
                  </a:lnTo>
                  <a:lnTo>
                    <a:pt x="38" y="0"/>
                  </a:lnTo>
                  <a:lnTo>
                    <a:pt x="48" y="2"/>
                  </a:lnTo>
                  <a:lnTo>
                    <a:pt x="58" y="4"/>
                  </a:lnTo>
                  <a:lnTo>
                    <a:pt x="64" y="6"/>
                  </a:lnTo>
                  <a:lnTo>
                    <a:pt x="72" y="12"/>
                  </a:lnTo>
                  <a:lnTo>
                    <a:pt x="76" y="16"/>
                  </a:lnTo>
                  <a:lnTo>
                    <a:pt x="80" y="24"/>
                  </a:lnTo>
                  <a:lnTo>
                    <a:pt x="82" y="30"/>
                  </a:lnTo>
                  <a:lnTo>
                    <a:pt x="84" y="40"/>
                  </a:lnTo>
                  <a:lnTo>
                    <a:pt x="82" y="48"/>
                  </a:lnTo>
                  <a:lnTo>
                    <a:pt x="80" y="56"/>
                  </a:lnTo>
                  <a:lnTo>
                    <a:pt x="76" y="62"/>
                  </a:lnTo>
                  <a:lnTo>
                    <a:pt x="70" y="68"/>
                  </a:lnTo>
                  <a:lnTo>
                    <a:pt x="64" y="72"/>
                  </a:lnTo>
                  <a:lnTo>
                    <a:pt x="56" y="76"/>
                  </a:lnTo>
                  <a:lnTo>
                    <a:pt x="48" y="78"/>
                  </a:lnTo>
                  <a:lnTo>
                    <a:pt x="38" y="78"/>
                  </a:lnTo>
                  <a:lnTo>
                    <a:pt x="28" y="78"/>
                  </a:lnTo>
                  <a:lnTo>
                    <a:pt x="12" y="78"/>
                  </a:lnTo>
                  <a:lnTo>
                    <a:pt x="2" y="78"/>
                  </a:lnTo>
                  <a:lnTo>
                    <a:pt x="0" y="78"/>
                  </a:lnTo>
                  <a:close/>
                  <a:moveTo>
                    <a:pt x="24" y="70"/>
                  </a:moveTo>
                  <a:lnTo>
                    <a:pt x="24" y="70"/>
                  </a:lnTo>
                  <a:lnTo>
                    <a:pt x="30" y="70"/>
                  </a:lnTo>
                  <a:lnTo>
                    <a:pt x="38" y="70"/>
                  </a:lnTo>
                  <a:lnTo>
                    <a:pt x="50" y="70"/>
                  </a:lnTo>
                  <a:lnTo>
                    <a:pt x="54" y="66"/>
                  </a:lnTo>
                  <a:lnTo>
                    <a:pt x="60" y="64"/>
                  </a:lnTo>
                  <a:lnTo>
                    <a:pt x="62" y="58"/>
                  </a:lnTo>
                  <a:lnTo>
                    <a:pt x="64" y="54"/>
                  </a:lnTo>
                  <a:lnTo>
                    <a:pt x="66" y="42"/>
                  </a:lnTo>
                  <a:lnTo>
                    <a:pt x="64" y="28"/>
                  </a:lnTo>
                  <a:lnTo>
                    <a:pt x="62" y="22"/>
                  </a:lnTo>
                  <a:lnTo>
                    <a:pt x="58" y="16"/>
                  </a:lnTo>
                  <a:lnTo>
                    <a:pt x="54" y="14"/>
                  </a:lnTo>
                  <a:lnTo>
                    <a:pt x="48" y="10"/>
                  </a:lnTo>
                  <a:lnTo>
                    <a:pt x="42" y="8"/>
                  </a:lnTo>
                  <a:lnTo>
                    <a:pt x="36" y="8"/>
                  </a:lnTo>
                  <a:lnTo>
                    <a:pt x="32" y="8"/>
                  </a:lnTo>
                  <a:lnTo>
                    <a:pt x="24" y="10"/>
                  </a:lnTo>
                  <a:lnTo>
                    <a:pt x="24" y="34"/>
                  </a:lnTo>
                  <a:lnTo>
                    <a:pt x="24" y="56"/>
                  </a:lnTo>
                  <a:lnTo>
                    <a:pt x="24" y="7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4" name="Freeform 63"/>
            <p:cNvSpPr>
              <a:spLocks/>
            </p:cNvSpPr>
            <p:nvPr/>
          </p:nvSpPr>
          <p:spPr bwMode="auto">
            <a:xfrm>
              <a:off x="2096" y="1036"/>
              <a:ext cx="84" cy="78"/>
            </a:xfrm>
            <a:custGeom>
              <a:avLst/>
              <a:gdLst>
                <a:gd name="T0" fmla="*/ 0 w 84"/>
                <a:gd name="T1" fmla="*/ 74 h 78"/>
                <a:gd name="T2" fmla="*/ 0 w 84"/>
                <a:gd name="T3" fmla="*/ 74 h 78"/>
                <a:gd name="T4" fmla="*/ 2 w 84"/>
                <a:gd name="T5" fmla="*/ 74 h 78"/>
                <a:gd name="T6" fmla="*/ 6 w 84"/>
                <a:gd name="T7" fmla="*/ 72 h 78"/>
                <a:gd name="T8" fmla="*/ 8 w 84"/>
                <a:gd name="T9" fmla="*/ 70 h 78"/>
                <a:gd name="T10" fmla="*/ 10 w 84"/>
                <a:gd name="T11" fmla="*/ 56 h 78"/>
                <a:gd name="T12" fmla="*/ 10 w 84"/>
                <a:gd name="T13" fmla="*/ 46 h 78"/>
                <a:gd name="T14" fmla="*/ 10 w 84"/>
                <a:gd name="T15" fmla="*/ 32 h 78"/>
                <a:gd name="T16" fmla="*/ 10 w 84"/>
                <a:gd name="T17" fmla="*/ 30 h 78"/>
                <a:gd name="T18" fmla="*/ 10 w 84"/>
                <a:gd name="T19" fmla="*/ 18 h 78"/>
                <a:gd name="T20" fmla="*/ 8 w 84"/>
                <a:gd name="T21" fmla="*/ 8 h 78"/>
                <a:gd name="T22" fmla="*/ 6 w 84"/>
                <a:gd name="T23" fmla="*/ 6 h 78"/>
                <a:gd name="T24" fmla="*/ 2 w 84"/>
                <a:gd name="T25" fmla="*/ 6 h 78"/>
                <a:gd name="T26" fmla="*/ 2 w 84"/>
                <a:gd name="T27" fmla="*/ 6 h 78"/>
                <a:gd name="T28" fmla="*/ 0 w 84"/>
                <a:gd name="T29" fmla="*/ 2 h 78"/>
                <a:gd name="T30" fmla="*/ 8 w 84"/>
                <a:gd name="T31" fmla="*/ 2 h 78"/>
                <a:gd name="T32" fmla="*/ 14 w 84"/>
                <a:gd name="T33" fmla="*/ 2 h 78"/>
                <a:gd name="T34" fmla="*/ 28 w 84"/>
                <a:gd name="T35" fmla="*/ 2 h 78"/>
                <a:gd name="T36" fmla="*/ 38 w 84"/>
                <a:gd name="T37" fmla="*/ 0 h 78"/>
                <a:gd name="T38" fmla="*/ 48 w 84"/>
                <a:gd name="T39" fmla="*/ 2 h 78"/>
                <a:gd name="T40" fmla="*/ 64 w 84"/>
                <a:gd name="T41" fmla="*/ 6 h 78"/>
                <a:gd name="T42" fmla="*/ 72 w 84"/>
                <a:gd name="T43" fmla="*/ 12 h 78"/>
                <a:gd name="T44" fmla="*/ 80 w 84"/>
                <a:gd name="T45" fmla="*/ 24 h 78"/>
                <a:gd name="T46" fmla="*/ 84 w 84"/>
                <a:gd name="T47" fmla="*/ 40 h 78"/>
                <a:gd name="T48" fmla="*/ 82 w 84"/>
                <a:gd name="T49" fmla="*/ 48 h 78"/>
                <a:gd name="T50" fmla="*/ 76 w 84"/>
                <a:gd name="T51" fmla="*/ 62 h 78"/>
                <a:gd name="T52" fmla="*/ 70 w 84"/>
                <a:gd name="T53" fmla="*/ 68 h 78"/>
                <a:gd name="T54" fmla="*/ 56 w 84"/>
                <a:gd name="T55" fmla="*/ 76 h 78"/>
                <a:gd name="T56" fmla="*/ 38 w 84"/>
                <a:gd name="T57" fmla="*/ 78 h 78"/>
                <a:gd name="T58" fmla="*/ 28 w 84"/>
                <a:gd name="T59" fmla="*/ 78 h 78"/>
                <a:gd name="T60" fmla="*/ 12 w 84"/>
                <a:gd name="T61" fmla="*/ 78 h 78"/>
                <a:gd name="T62" fmla="*/ 2 w 84"/>
                <a:gd name="T63" fmla="*/ 7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8"/>
                <a:gd name="T98" fmla="*/ 84 w 8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8">
                  <a:moveTo>
                    <a:pt x="0" y="78"/>
                  </a:moveTo>
                  <a:lnTo>
                    <a:pt x="0" y="74"/>
                  </a:lnTo>
                  <a:lnTo>
                    <a:pt x="2" y="74"/>
                  </a:lnTo>
                  <a:lnTo>
                    <a:pt x="6" y="72"/>
                  </a:lnTo>
                  <a:lnTo>
                    <a:pt x="8" y="70"/>
                  </a:lnTo>
                  <a:lnTo>
                    <a:pt x="10" y="66"/>
                  </a:lnTo>
                  <a:lnTo>
                    <a:pt x="10" y="56"/>
                  </a:lnTo>
                  <a:lnTo>
                    <a:pt x="10" y="52"/>
                  </a:lnTo>
                  <a:lnTo>
                    <a:pt x="10" y="46"/>
                  </a:lnTo>
                  <a:lnTo>
                    <a:pt x="10" y="32"/>
                  </a:lnTo>
                  <a:lnTo>
                    <a:pt x="10" y="30"/>
                  </a:lnTo>
                  <a:lnTo>
                    <a:pt x="10" y="18"/>
                  </a:lnTo>
                  <a:lnTo>
                    <a:pt x="10" y="12"/>
                  </a:lnTo>
                  <a:lnTo>
                    <a:pt x="8" y="8"/>
                  </a:lnTo>
                  <a:lnTo>
                    <a:pt x="6" y="6"/>
                  </a:lnTo>
                  <a:lnTo>
                    <a:pt x="2" y="6"/>
                  </a:lnTo>
                  <a:lnTo>
                    <a:pt x="0" y="6"/>
                  </a:lnTo>
                  <a:lnTo>
                    <a:pt x="0" y="2"/>
                  </a:lnTo>
                  <a:lnTo>
                    <a:pt x="8" y="2"/>
                  </a:lnTo>
                  <a:lnTo>
                    <a:pt x="14" y="2"/>
                  </a:lnTo>
                  <a:lnTo>
                    <a:pt x="28" y="2"/>
                  </a:lnTo>
                  <a:lnTo>
                    <a:pt x="38" y="0"/>
                  </a:lnTo>
                  <a:lnTo>
                    <a:pt x="48" y="2"/>
                  </a:lnTo>
                  <a:lnTo>
                    <a:pt x="58" y="4"/>
                  </a:lnTo>
                  <a:lnTo>
                    <a:pt x="64" y="6"/>
                  </a:lnTo>
                  <a:lnTo>
                    <a:pt x="72" y="12"/>
                  </a:lnTo>
                  <a:lnTo>
                    <a:pt x="76" y="16"/>
                  </a:lnTo>
                  <a:lnTo>
                    <a:pt x="80" y="24"/>
                  </a:lnTo>
                  <a:lnTo>
                    <a:pt x="82" y="30"/>
                  </a:lnTo>
                  <a:lnTo>
                    <a:pt x="84" y="40"/>
                  </a:lnTo>
                  <a:lnTo>
                    <a:pt x="82" y="48"/>
                  </a:lnTo>
                  <a:lnTo>
                    <a:pt x="80" y="56"/>
                  </a:lnTo>
                  <a:lnTo>
                    <a:pt x="76" y="62"/>
                  </a:lnTo>
                  <a:lnTo>
                    <a:pt x="70" y="68"/>
                  </a:lnTo>
                  <a:lnTo>
                    <a:pt x="64" y="72"/>
                  </a:lnTo>
                  <a:lnTo>
                    <a:pt x="56" y="76"/>
                  </a:lnTo>
                  <a:lnTo>
                    <a:pt x="48" y="78"/>
                  </a:lnTo>
                  <a:lnTo>
                    <a:pt x="38" y="78"/>
                  </a:lnTo>
                  <a:lnTo>
                    <a:pt x="28" y="78"/>
                  </a:lnTo>
                  <a:lnTo>
                    <a:pt x="12" y="78"/>
                  </a:lnTo>
                  <a:lnTo>
                    <a:pt x="2" y="78"/>
                  </a:lnTo>
                  <a:lnTo>
                    <a:pt x="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5" name="Freeform 64"/>
            <p:cNvSpPr>
              <a:spLocks/>
            </p:cNvSpPr>
            <p:nvPr/>
          </p:nvSpPr>
          <p:spPr bwMode="auto">
            <a:xfrm>
              <a:off x="2120" y="1044"/>
              <a:ext cx="42" cy="62"/>
            </a:xfrm>
            <a:custGeom>
              <a:avLst/>
              <a:gdLst>
                <a:gd name="T0" fmla="*/ 0 w 42"/>
                <a:gd name="T1" fmla="*/ 62 h 62"/>
                <a:gd name="T2" fmla="*/ 0 w 42"/>
                <a:gd name="T3" fmla="*/ 62 h 62"/>
                <a:gd name="T4" fmla="*/ 6 w 42"/>
                <a:gd name="T5" fmla="*/ 62 h 62"/>
                <a:gd name="T6" fmla="*/ 6 w 42"/>
                <a:gd name="T7" fmla="*/ 62 h 62"/>
                <a:gd name="T8" fmla="*/ 14 w 42"/>
                <a:gd name="T9" fmla="*/ 62 h 62"/>
                <a:gd name="T10" fmla="*/ 14 w 42"/>
                <a:gd name="T11" fmla="*/ 62 h 62"/>
                <a:gd name="T12" fmla="*/ 26 w 42"/>
                <a:gd name="T13" fmla="*/ 62 h 62"/>
                <a:gd name="T14" fmla="*/ 30 w 42"/>
                <a:gd name="T15" fmla="*/ 58 h 62"/>
                <a:gd name="T16" fmla="*/ 36 w 42"/>
                <a:gd name="T17" fmla="*/ 56 h 62"/>
                <a:gd name="T18" fmla="*/ 36 w 42"/>
                <a:gd name="T19" fmla="*/ 56 h 62"/>
                <a:gd name="T20" fmla="*/ 38 w 42"/>
                <a:gd name="T21" fmla="*/ 50 h 62"/>
                <a:gd name="T22" fmla="*/ 40 w 42"/>
                <a:gd name="T23" fmla="*/ 46 h 62"/>
                <a:gd name="T24" fmla="*/ 42 w 42"/>
                <a:gd name="T25" fmla="*/ 34 h 62"/>
                <a:gd name="T26" fmla="*/ 42 w 42"/>
                <a:gd name="T27" fmla="*/ 34 h 62"/>
                <a:gd name="T28" fmla="*/ 40 w 42"/>
                <a:gd name="T29" fmla="*/ 20 h 62"/>
                <a:gd name="T30" fmla="*/ 38 w 42"/>
                <a:gd name="T31" fmla="*/ 14 h 62"/>
                <a:gd name="T32" fmla="*/ 34 w 42"/>
                <a:gd name="T33" fmla="*/ 8 h 62"/>
                <a:gd name="T34" fmla="*/ 34 w 42"/>
                <a:gd name="T35" fmla="*/ 8 h 62"/>
                <a:gd name="T36" fmla="*/ 30 w 42"/>
                <a:gd name="T37" fmla="*/ 6 h 62"/>
                <a:gd name="T38" fmla="*/ 24 w 42"/>
                <a:gd name="T39" fmla="*/ 2 h 62"/>
                <a:gd name="T40" fmla="*/ 18 w 42"/>
                <a:gd name="T41" fmla="*/ 0 h 62"/>
                <a:gd name="T42" fmla="*/ 12 w 42"/>
                <a:gd name="T43" fmla="*/ 0 h 62"/>
                <a:gd name="T44" fmla="*/ 12 w 42"/>
                <a:gd name="T45" fmla="*/ 0 h 62"/>
                <a:gd name="T46" fmla="*/ 8 w 42"/>
                <a:gd name="T47" fmla="*/ 0 h 62"/>
                <a:gd name="T48" fmla="*/ 8 w 42"/>
                <a:gd name="T49" fmla="*/ 0 h 62"/>
                <a:gd name="T50" fmla="*/ 0 w 42"/>
                <a:gd name="T51" fmla="*/ 2 h 62"/>
                <a:gd name="T52" fmla="*/ 0 w 42"/>
                <a:gd name="T53" fmla="*/ 2 h 62"/>
                <a:gd name="T54" fmla="*/ 0 w 42"/>
                <a:gd name="T55" fmla="*/ 26 h 62"/>
                <a:gd name="T56" fmla="*/ 0 w 42"/>
                <a:gd name="T57" fmla="*/ 26 h 62"/>
                <a:gd name="T58" fmla="*/ 0 w 42"/>
                <a:gd name="T59" fmla="*/ 48 h 62"/>
                <a:gd name="T60" fmla="*/ 0 w 42"/>
                <a:gd name="T61" fmla="*/ 6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62"/>
                <a:gd name="T95" fmla="*/ 42 w 42"/>
                <a:gd name="T96" fmla="*/ 62 h 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62">
                  <a:moveTo>
                    <a:pt x="0" y="62"/>
                  </a:moveTo>
                  <a:lnTo>
                    <a:pt x="0" y="62"/>
                  </a:lnTo>
                  <a:lnTo>
                    <a:pt x="6" y="62"/>
                  </a:lnTo>
                  <a:lnTo>
                    <a:pt x="14" y="62"/>
                  </a:lnTo>
                  <a:lnTo>
                    <a:pt x="26" y="62"/>
                  </a:lnTo>
                  <a:lnTo>
                    <a:pt x="30" y="58"/>
                  </a:lnTo>
                  <a:lnTo>
                    <a:pt x="36" y="56"/>
                  </a:lnTo>
                  <a:lnTo>
                    <a:pt x="38" y="50"/>
                  </a:lnTo>
                  <a:lnTo>
                    <a:pt x="40" y="46"/>
                  </a:lnTo>
                  <a:lnTo>
                    <a:pt x="42" y="34"/>
                  </a:lnTo>
                  <a:lnTo>
                    <a:pt x="40" y="20"/>
                  </a:lnTo>
                  <a:lnTo>
                    <a:pt x="38" y="14"/>
                  </a:lnTo>
                  <a:lnTo>
                    <a:pt x="34" y="8"/>
                  </a:lnTo>
                  <a:lnTo>
                    <a:pt x="30" y="6"/>
                  </a:lnTo>
                  <a:lnTo>
                    <a:pt x="24" y="2"/>
                  </a:lnTo>
                  <a:lnTo>
                    <a:pt x="18" y="0"/>
                  </a:lnTo>
                  <a:lnTo>
                    <a:pt x="12" y="0"/>
                  </a:lnTo>
                  <a:lnTo>
                    <a:pt x="8" y="0"/>
                  </a:lnTo>
                  <a:lnTo>
                    <a:pt x="0" y="2"/>
                  </a:lnTo>
                  <a:lnTo>
                    <a:pt x="0" y="26"/>
                  </a:lnTo>
                  <a:lnTo>
                    <a:pt x="0" y="48"/>
                  </a:lnTo>
                  <a:lnTo>
                    <a:pt x="0"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6" name="Freeform 65"/>
            <p:cNvSpPr>
              <a:spLocks noEditPoints="1"/>
            </p:cNvSpPr>
            <p:nvPr/>
          </p:nvSpPr>
          <p:spPr bwMode="auto">
            <a:xfrm>
              <a:off x="2178"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40 w 84"/>
                <a:gd name="T65" fmla="*/ 14 h 78"/>
                <a:gd name="T66" fmla="*/ 30 w 84"/>
                <a:gd name="T67" fmla="*/ 44 h 78"/>
                <a:gd name="T68" fmla="*/ 34 w 84"/>
                <a:gd name="T69" fmla="*/ 44 h 78"/>
                <a:gd name="T70" fmla="*/ 40 w 84"/>
                <a:gd name="T71" fmla="*/ 44 h 78"/>
                <a:gd name="T72" fmla="*/ 46 w 84"/>
                <a:gd name="T73" fmla="*/ 44 h 78"/>
                <a:gd name="T74" fmla="*/ 40 w 84"/>
                <a:gd name="T75" fmla="*/ 14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78"/>
                <a:gd name="T116" fmla="*/ 84 w 84"/>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close/>
                  <a:moveTo>
                    <a:pt x="40" y="14"/>
                  </a:moveTo>
                  <a:lnTo>
                    <a:pt x="30" y="44"/>
                  </a:lnTo>
                  <a:lnTo>
                    <a:pt x="34" y="44"/>
                  </a:lnTo>
                  <a:lnTo>
                    <a:pt x="40" y="44"/>
                  </a:lnTo>
                  <a:lnTo>
                    <a:pt x="46" y="44"/>
                  </a:lnTo>
                  <a:lnTo>
                    <a:pt x="52" y="44"/>
                  </a:lnTo>
                  <a:lnTo>
                    <a:pt x="40" y="1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7" name="Freeform 66"/>
            <p:cNvSpPr>
              <a:spLocks/>
            </p:cNvSpPr>
            <p:nvPr/>
          </p:nvSpPr>
          <p:spPr bwMode="auto">
            <a:xfrm>
              <a:off x="2178"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8"/>
                <a:gd name="T98" fmla="*/ 84 w 8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8" name="Freeform 67"/>
            <p:cNvSpPr>
              <a:spLocks/>
            </p:cNvSpPr>
            <p:nvPr/>
          </p:nvSpPr>
          <p:spPr bwMode="auto">
            <a:xfrm>
              <a:off x="2208" y="1050"/>
              <a:ext cx="22" cy="30"/>
            </a:xfrm>
            <a:custGeom>
              <a:avLst/>
              <a:gdLst>
                <a:gd name="T0" fmla="*/ 10 w 22"/>
                <a:gd name="T1" fmla="*/ 0 h 30"/>
                <a:gd name="T2" fmla="*/ 0 w 22"/>
                <a:gd name="T3" fmla="*/ 30 h 30"/>
                <a:gd name="T4" fmla="*/ 0 w 22"/>
                <a:gd name="T5" fmla="*/ 30 h 30"/>
                <a:gd name="T6" fmla="*/ 4 w 22"/>
                <a:gd name="T7" fmla="*/ 30 h 30"/>
                <a:gd name="T8" fmla="*/ 4 w 22"/>
                <a:gd name="T9" fmla="*/ 30 h 30"/>
                <a:gd name="T10" fmla="*/ 10 w 22"/>
                <a:gd name="T11" fmla="*/ 30 h 30"/>
                <a:gd name="T12" fmla="*/ 10 w 22"/>
                <a:gd name="T13" fmla="*/ 30 h 30"/>
                <a:gd name="T14" fmla="*/ 16 w 22"/>
                <a:gd name="T15" fmla="*/ 30 h 30"/>
                <a:gd name="T16" fmla="*/ 16 w 22"/>
                <a:gd name="T17" fmla="*/ 30 h 30"/>
                <a:gd name="T18" fmla="*/ 22 w 22"/>
                <a:gd name="T19" fmla="*/ 30 h 30"/>
                <a:gd name="T20" fmla="*/ 10 w 22"/>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0"/>
                <a:gd name="T35" fmla="*/ 22 w 22"/>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0">
                  <a:moveTo>
                    <a:pt x="10" y="0"/>
                  </a:moveTo>
                  <a:lnTo>
                    <a:pt x="0" y="30"/>
                  </a:lnTo>
                  <a:lnTo>
                    <a:pt x="4" y="30"/>
                  </a:lnTo>
                  <a:lnTo>
                    <a:pt x="10" y="30"/>
                  </a:lnTo>
                  <a:lnTo>
                    <a:pt x="16" y="30"/>
                  </a:lnTo>
                  <a:lnTo>
                    <a:pt x="22" y="3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79" name="Freeform 68"/>
            <p:cNvSpPr>
              <a:spLocks noEditPoints="1"/>
            </p:cNvSpPr>
            <p:nvPr/>
          </p:nvSpPr>
          <p:spPr bwMode="auto">
            <a:xfrm>
              <a:off x="2302" y="1020"/>
              <a:ext cx="100" cy="94"/>
            </a:xfrm>
            <a:custGeom>
              <a:avLst/>
              <a:gdLst>
                <a:gd name="T0" fmla="*/ 0 w 100"/>
                <a:gd name="T1" fmla="*/ 88 h 94"/>
                <a:gd name="T2" fmla="*/ 0 w 100"/>
                <a:gd name="T3" fmla="*/ 88 h 94"/>
                <a:gd name="T4" fmla="*/ 2 w 100"/>
                <a:gd name="T5" fmla="*/ 88 h 94"/>
                <a:gd name="T6" fmla="*/ 6 w 100"/>
                <a:gd name="T7" fmla="*/ 88 h 94"/>
                <a:gd name="T8" fmla="*/ 10 w 100"/>
                <a:gd name="T9" fmla="*/ 84 h 94"/>
                <a:gd name="T10" fmla="*/ 12 w 100"/>
                <a:gd name="T11" fmla="*/ 66 h 94"/>
                <a:gd name="T12" fmla="*/ 12 w 100"/>
                <a:gd name="T13" fmla="*/ 54 h 94"/>
                <a:gd name="T14" fmla="*/ 12 w 100"/>
                <a:gd name="T15" fmla="*/ 40 h 94"/>
                <a:gd name="T16" fmla="*/ 12 w 100"/>
                <a:gd name="T17" fmla="*/ 36 h 94"/>
                <a:gd name="T18" fmla="*/ 12 w 100"/>
                <a:gd name="T19" fmla="*/ 22 h 94"/>
                <a:gd name="T20" fmla="*/ 10 w 100"/>
                <a:gd name="T21" fmla="*/ 10 h 94"/>
                <a:gd name="T22" fmla="*/ 8 w 100"/>
                <a:gd name="T23" fmla="*/ 8 h 94"/>
                <a:gd name="T24" fmla="*/ 4 w 100"/>
                <a:gd name="T25" fmla="*/ 6 h 94"/>
                <a:gd name="T26" fmla="*/ 2 w 100"/>
                <a:gd name="T27" fmla="*/ 6 h 94"/>
                <a:gd name="T28" fmla="*/ 0 w 100"/>
                <a:gd name="T29" fmla="*/ 0 h 94"/>
                <a:gd name="T30" fmla="*/ 10 w 100"/>
                <a:gd name="T31" fmla="*/ 2 h 94"/>
                <a:gd name="T32" fmla="*/ 18 w 100"/>
                <a:gd name="T33" fmla="*/ 2 h 94"/>
                <a:gd name="T34" fmla="*/ 34 w 100"/>
                <a:gd name="T35" fmla="*/ 2 h 94"/>
                <a:gd name="T36" fmla="*/ 46 w 100"/>
                <a:gd name="T37" fmla="*/ 0 h 94"/>
                <a:gd name="T38" fmla="*/ 58 w 100"/>
                <a:gd name="T39" fmla="*/ 2 h 94"/>
                <a:gd name="T40" fmla="*/ 78 w 100"/>
                <a:gd name="T41" fmla="*/ 8 h 94"/>
                <a:gd name="T42" fmla="*/ 86 w 100"/>
                <a:gd name="T43" fmla="*/ 14 h 94"/>
                <a:gd name="T44" fmla="*/ 96 w 100"/>
                <a:gd name="T45" fmla="*/ 28 h 94"/>
                <a:gd name="T46" fmla="*/ 100 w 100"/>
                <a:gd name="T47" fmla="*/ 48 h 94"/>
                <a:gd name="T48" fmla="*/ 100 w 100"/>
                <a:gd name="T49" fmla="*/ 58 h 94"/>
                <a:gd name="T50" fmla="*/ 92 w 100"/>
                <a:gd name="T51" fmla="*/ 74 h 94"/>
                <a:gd name="T52" fmla="*/ 86 w 100"/>
                <a:gd name="T53" fmla="*/ 82 h 94"/>
                <a:gd name="T54" fmla="*/ 68 w 100"/>
                <a:gd name="T55" fmla="*/ 92 h 94"/>
                <a:gd name="T56" fmla="*/ 46 w 100"/>
                <a:gd name="T57" fmla="*/ 94 h 94"/>
                <a:gd name="T58" fmla="*/ 34 w 100"/>
                <a:gd name="T59" fmla="*/ 94 h 94"/>
                <a:gd name="T60" fmla="*/ 16 w 100"/>
                <a:gd name="T61" fmla="*/ 94 h 94"/>
                <a:gd name="T62" fmla="*/ 2 w 100"/>
                <a:gd name="T63" fmla="*/ 94 h 94"/>
                <a:gd name="T64" fmla="*/ 30 w 100"/>
                <a:gd name="T65" fmla="*/ 84 h 94"/>
                <a:gd name="T66" fmla="*/ 38 w 100"/>
                <a:gd name="T67" fmla="*/ 86 h 94"/>
                <a:gd name="T68" fmla="*/ 46 w 100"/>
                <a:gd name="T69" fmla="*/ 86 h 94"/>
                <a:gd name="T70" fmla="*/ 54 w 100"/>
                <a:gd name="T71" fmla="*/ 84 h 94"/>
                <a:gd name="T72" fmla="*/ 66 w 100"/>
                <a:gd name="T73" fmla="*/ 80 h 94"/>
                <a:gd name="T74" fmla="*/ 72 w 100"/>
                <a:gd name="T75" fmla="*/ 76 h 94"/>
                <a:gd name="T76" fmla="*/ 78 w 100"/>
                <a:gd name="T77" fmla="*/ 64 h 94"/>
                <a:gd name="T78" fmla="*/ 80 w 100"/>
                <a:gd name="T79" fmla="*/ 50 h 94"/>
                <a:gd name="T80" fmla="*/ 80 w 100"/>
                <a:gd name="T81" fmla="*/ 40 h 94"/>
                <a:gd name="T82" fmla="*/ 76 w 100"/>
                <a:gd name="T83" fmla="*/ 26 h 94"/>
                <a:gd name="T84" fmla="*/ 70 w 100"/>
                <a:gd name="T85" fmla="*/ 20 h 94"/>
                <a:gd name="T86" fmla="*/ 58 w 100"/>
                <a:gd name="T87" fmla="*/ 12 h 94"/>
                <a:gd name="T88" fmla="*/ 44 w 100"/>
                <a:gd name="T89" fmla="*/ 10 h 94"/>
                <a:gd name="T90" fmla="*/ 38 w 100"/>
                <a:gd name="T91" fmla="*/ 10 h 94"/>
                <a:gd name="T92" fmla="*/ 30 w 100"/>
                <a:gd name="T93" fmla="*/ 10 h 94"/>
                <a:gd name="T94" fmla="*/ 30 w 100"/>
                <a:gd name="T95" fmla="*/ 40 h 94"/>
                <a:gd name="T96" fmla="*/ 30 w 100"/>
                <a:gd name="T97" fmla="*/ 66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
                <a:gd name="T148" fmla="*/ 0 h 94"/>
                <a:gd name="T149" fmla="*/ 100 w 100"/>
                <a:gd name="T150" fmla="*/ 94 h 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 h="94">
                  <a:moveTo>
                    <a:pt x="0" y="94"/>
                  </a:moveTo>
                  <a:lnTo>
                    <a:pt x="0" y="88"/>
                  </a:lnTo>
                  <a:lnTo>
                    <a:pt x="2" y="88"/>
                  </a:lnTo>
                  <a:lnTo>
                    <a:pt x="6" y="88"/>
                  </a:lnTo>
                  <a:lnTo>
                    <a:pt x="10" y="84"/>
                  </a:lnTo>
                  <a:lnTo>
                    <a:pt x="12" y="78"/>
                  </a:lnTo>
                  <a:lnTo>
                    <a:pt x="12" y="66"/>
                  </a:lnTo>
                  <a:lnTo>
                    <a:pt x="12" y="62"/>
                  </a:lnTo>
                  <a:lnTo>
                    <a:pt x="12" y="54"/>
                  </a:lnTo>
                  <a:lnTo>
                    <a:pt x="12" y="40"/>
                  </a:lnTo>
                  <a:lnTo>
                    <a:pt x="12" y="36"/>
                  </a:lnTo>
                  <a:lnTo>
                    <a:pt x="12" y="22"/>
                  </a:lnTo>
                  <a:lnTo>
                    <a:pt x="12" y="14"/>
                  </a:lnTo>
                  <a:lnTo>
                    <a:pt x="10" y="10"/>
                  </a:lnTo>
                  <a:lnTo>
                    <a:pt x="8" y="8"/>
                  </a:lnTo>
                  <a:lnTo>
                    <a:pt x="4" y="6"/>
                  </a:lnTo>
                  <a:lnTo>
                    <a:pt x="2" y="6"/>
                  </a:lnTo>
                  <a:lnTo>
                    <a:pt x="0" y="6"/>
                  </a:lnTo>
                  <a:lnTo>
                    <a:pt x="0" y="0"/>
                  </a:lnTo>
                  <a:lnTo>
                    <a:pt x="10" y="2"/>
                  </a:lnTo>
                  <a:lnTo>
                    <a:pt x="18" y="2"/>
                  </a:lnTo>
                  <a:lnTo>
                    <a:pt x="34" y="2"/>
                  </a:lnTo>
                  <a:lnTo>
                    <a:pt x="46" y="0"/>
                  </a:lnTo>
                  <a:lnTo>
                    <a:pt x="58" y="2"/>
                  </a:lnTo>
                  <a:lnTo>
                    <a:pt x="70" y="4"/>
                  </a:lnTo>
                  <a:lnTo>
                    <a:pt x="78" y="8"/>
                  </a:lnTo>
                  <a:lnTo>
                    <a:pt x="86" y="14"/>
                  </a:lnTo>
                  <a:lnTo>
                    <a:pt x="92" y="20"/>
                  </a:lnTo>
                  <a:lnTo>
                    <a:pt x="96" y="28"/>
                  </a:lnTo>
                  <a:lnTo>
                    <a:pt x="100" y="38"/>
                  </a:lnTo>
                  <a:lnTo>
                    <a:pt x="100" y="48"/>
                  </a:lnTo>
                  <a:lnTo>
                    <a:pt x="100" y="58"/>
                  </a:lnTo>
                  <a:lnTo>
                    <a:pt x="96" y="66"/>
                  </a:lnTo>
                  <a:lnTo>
                    <a:pt x="92" y="74"/>
                  </a:lnTo>
                  <a:lnTo>
                    <a:pt x="86" y="82"/>
                  </a:lnTo>
                  <a:lnTo>
                    <a:pt x="78" y="88"/>
                  </a:lnTo>
                  <a:lnTo>
                    <a:pt x="68" y="92"/>
                  </a:lnTo>
                  <a:lnTo>
                    <a:pt x="58" y="94"/>
                  </a:lnTo>
                  <a:lnTo>
                    <a:pt x="46" y="94"/>
                  </a:lnTo>
                  <a:lnTo>
                    <a:pt x="34" y="94"/>
                  </a:lnTo>
                  <a:lnTo>
                    <a:pt x="16" y="94"/>
                  </a:lnTo>
                  <a:lnTo>
                    <a:pt x="2" y="94"/>
                  </a:lnTo>
                  <a:lnTo>
                    <a:pt x="0" y="94"/>
                  </a:lnTo>
                  <a:close/>
                  <a:moveTo>
                    <a:pt x="30" y="84"/>
                  </a:moveTo>
                  <a:lnTo>
                    <a:pt x="30" y="84"/>
                  </a:lnTo>
                  <a:lnTo>
                    <a:pt x="38" y="86"/>
                  </a:lnTo>
                  <a:lnTo>
                    <a:pt x="46" y="86"/>
                  </a:lnTo>
                  <a:lnTo>
                    <a:pt x="54" y="84"/>
                  </a:lnTo>
                  <a:lnTo>
                    <a:pt x="60" y="84"/>
                  </a:lnTo>
                  <a:lnTo>
                    <a:pt x="66" y="80"/>
                  </a:lnTo>
                  <a:lnTo>
                    <a:pt x="72" y="76"/>
                  </a:lnTo>
                  <a:lnTo>
                    <a:pt x="76" y="72"/>
                  </a:lnTo>
                  <a:lnTo>
                    <a:pt x="78" y="64"/>
                  </a:lnTo>
                  <a:lnTo>
                    <a:pt x="80" y="58"/>
                  </a:lnTo>
                  <a:lnTo>
                    <a:pt x="80" y="50"/>
                  </a:lnTo>
                  <a:lnTo>
                    <a:pt x="80" y="40"/>
                  </a:lnTo>
                  <a:lnTo>
                    <a:pt x="78" y="32"/>
                  </a:lnTo>
                  <a:lnTo>
                    <a:pt x="76" y="26"/>
                  </a:lnTo>
                  <a:lnTo>
                    <a:pt x="70" y="20"/>
                  </a:lnTo>
                  <a:lnTo>
                    <a:pt x="66" y="16"/>
                  </a:lnTo>
                  <a:lnTo>
                    <a:pt x="58" y="12"/>
                  </a:lnTo>
                  <a:lnTo>
                    <a:pt x="52" y="10"/>
                  </a:lnTo>
                  <a:lnTo>
                    <a:pt x="44" y="10"/>
                  </a:lnTo>
                  <a:lnTo>
                    <a:pt x="38" y="10"/>
                  </a:lnTo>
                  <a:lnTo>
                    <a:pt x="30" y="10"/>
                  </a:lnTo>
                  <a:lnTo>
                    <a:pt x="30" y="40"/>
                  </a:lnTo>
                  <a:lnTo>
                    <a:pt x="30" y="66"/>
                  </a:lnTo>
                  <a:lnTo>
                    <a:pt x="30" y="8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0" name="Freeform 69"/>
            <p:cNvSpPr>
              <a:spLocks/>
            </p:cNvSpPr>
            <p:nvPr/>
          </p:nvSpPr>
          <p:spPr bwMode="auto">
            <a:xfrm>
              <a:off x="2302" y="1020"/>
              <a:ext cx="100" cy="94"/>
            </a:xfrm>
            <a:custGeom>
              <a:avLst/>
              <a:gdLst>
                <a:gd name="T0" fmla="*/ 0 w 100"/>
                <a:gd name="T1" fmla="*/ 88 h 94"/>
                <a:gd name="T2" fmla="*/ 0 w 100"/>
                <a:gd name="T3" fmla="*/ 88 h 94"/>
                <a:gd name="T4" fmla="*/ 2 w 100"/>
                <a:gd name="T5" fmla="*/ 88 h 94"/>
                <a:gd name="T6" fmla="*/ 6 w 100"/>
                <a:gd name="T7" fmla="*/ 88 h 94"/>
                <a:gd name="T8" fmla="*/ 10 w 100"/>
                <a:gd name="T9" fmla="*/ 84 h 94"/>
                <a:gd name="T10" fmla="*/ 12 w 100"/>
                <a:gd name="T11" fmla="*/ 66 h 94"/>
                <a:gd name="T12" fmla="*/ 12 w 100"/>
                <a:gd name="T13" fmla="*/ 54 h 94"/>
                <a:gd name="T14" fmla="*/ 12 w 100"/>
                <a:gd name="T15" fmla="*/ 40 h 94"/>
                <a:gd name="T16" fmla="*/ 12 w 100"/>
                <a:gd name="T17" fmla="*/ 36 h 94"/>
                <a:gd name="T18" fmla="*/ 12 w 100"/>
                <a:gd name="T19" fmla="*/ 22 h 94"/>
                <a:gd name="T20" fmla="*/ 10 w 100"/>
                <a:gd name="T21" fmla="*/ 10 h 94"/>
                <a:gd name="T22" fmla="*/ 8 w 100"/>
                <a:gd name="T23" fmla="*/ 8 h 94"/>
                <a:gd name="T24" fmla="*/ 4 w 100"/>
                <a:gd name="T25" fmla="*/ 6 h 94"/>
                <a:gd name="T26" fmla="*/ 2 w 100"/>
                <a:gd name="T27" fmla="*/ 6 h 94"/>
                <a:gd name="T28" fmla="*/ 0 w 100"/>
                <a:gd name="T29" fmla="*/ 0 h 94"/>
                <a:gd name="T30" fmla="*/ 10 w 100"/>
                <a:gd name="T31" fmla="*/ 2 h 94"/>
                <a:gd name="T32" fmla="*/ 18 w 100"/>
                <a:gd name="T33" fmla="*/ 2 h 94"/>
                <a:gd name="T34" fmla="*/ 34 w 100"/>
                <a:gd name="T35" fmla="*/ 2 h 94"/>
                <a:gd name="T36" fmla="*/ 46 w 100"/>
                <a:gd name="T37" fmla="*/ 0 h 94"/>
                <a:gd name="T38" fmla="*/ 58 w 100"/>
                <a:gd name="T39" fmla="*/ 2 h 94"/>
                <a:gd name="T40" fmla="*/ 78 w 100"/>
                <a:gd name="T41" fmla="*/ 8 h 94"/>
                <a:gd name="T42" fmla="*/ 86 w 100"/>
                <a:gd name="T43" fmla="*/ 14 h 94"/>
                <a:gd name="T44" fmla="*/ 96 w 100"/>
                <a:gd name="T45" fmla="*/ 28 h 94"/>
                <a:gd name="T46" fmla="*/ 100 w 100"/>
                <a:gd name="T47" fmla="*/ 48 h 94"/>
                <a:gd name="T48" fmla="*/ 100 w 100"/>
                <a:gd name="T49" fmla="*/ 58 h 94"/>
                <a:gd name="T50" fmla="*/ 92 w 100"/>
                <a:gd name="T51" fmla="*/ 74 h 94"/>
                <a:gd name="T52" fmla="*/ 86 w 100"/>
                <a:gd name="T53" fmla="*/ 82 h 94"/>
                <a:gd name="T54" fmla="*/ 68 w 100"/>
                <a:gd name="T55" fmla="*/ 92 h 94"/>
                <a:gd name="T56" fmla="*/ 46 w 100"/>
                <a:gd name="T57" fmla="*/ 94 h 94"/>
                <a:gd name="T58" fmla="*/ 34 w 100"/>
                <a:gd name="T59" fmla="*/ 94 h 94"/>
                <a:gd name="T60" fmla="*/ 16 w 100"/>
                <a:gd name="T61" fmla="*/ 94 h 94"/>
                <a:gd name="T62" fmla="*/ 2 w 100"/>
                <a:gd name="T63" fmla="*/ 94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94"/>
                <a:gd name="T98" fmla="*/ 100 w 100"/>
                <a:gd name="T99" fmla="*/ 94 h 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94">
                  <a:moveTo>
                    <a:pt x="0" y="94"/>
                  </a:moveTo>
                  <a:lnTo>
                    <a:pt x="0" y="88"/>
                  </a:lnTo>
                  <a:lnTo>
                    <a:pt x="2" y="88"/>
                  </a:lnTo>
                  <a:lnTo>
                    <a:pt x="6" y="88"/>
                  </a:lnTo>
                  <a:lnTo>
                    <a:pt x="10" y="84"/>
                  </a:lnTo>
                  <a:lnTo>
                    <a:pt x="12" y="78"/>
                  </a:lnTo>
                  <a:lnTo>
                    <a:pt x="12" y="66"/>
                  </a:lnTo>
                  <a:lnTo>
                    <a:pt x="12" y="62"/>
                  </a:lnTo>
                  <a:lnTo>
                    <a:pt x="12" y="54"/>
                  </a:lnTo>
                  <a:lnTo>
                    <a:pt x="12" y="40"/>
                  </a:lnTo>
                  <a:lnTo>
                    <a:pt x="12" y="36"/>
                  </a:lnTo>
                  <a:lnTo>
                    <a:pt x="12" y="22"/>
                  </a:lnTo>
                  <a:lnTo>
                    <a:pt x="12" y="14"/>
                  </a:lnTo>
                  <a:lnTo>
                    <a:pt x="10" y="10"/>
                  </a:lnTo>
                  <a:lnTo>
                    <a:pt x="8" y="8"/>
                  </a:lnTo>
                  <a:lnTo>
                    <a:pt x="4" y="6"/>
                  </a:lnTo>
                  <a:lnTo>
                    <a:pt x="2" y="6"/>
                  </a:lnTo>
                  <a:lnTo>
                    <a:pt x="0" y="6"/>
                  </a:lnTo>
                  <a:lnTo>
                    <a:pt x="0" y="0"/>
                  </a:lnTo>
                  <a:lnTo>
                    <a:pt x="10" y="2"/>
                  </a:lnTo>
                  <a:lnTo>
                    <a:pt x="18" y="2"/>
                  </a:lnTo>
                  <a:lnTo>
                    <a:pt x="34" y="2"/>
                  </a:lnTo>
                  <a:lnTo>
                    <a:pt x="46" y="0"/>
                  </a:lnTo>
                  <a:lnTo>
                    <a:pt x="58" y="2"/>
                  </a:lnTo>
                  <a:lnTo>
                    <a:pt x="70" y="4"/>
                  </a:lnTo>
                  <a:lnTo>
                    <a:pt x="78" y="8"/>
                  </a:lnTo>
                  <a:lnTo>
                    <a:pt x="86" y="14"/>
                  </a:lnTo>
                  <a:lnTo>
                    <a:pt x="92" y="20"/>
                  </a:lnTo>
                  <a:lnTo>
                    <a:pt x="96" y="28"/>
                  </a:lnTo>
                  <a:lnTo>
                    <a:pt x="100" y="38"/>
                  </a:lnTo>
                  <a:lnTo>
                    <a:pt x="100" y="48"/>
                  </a:lnTo>
                  <a:lnTo>
                    <a:pt x="100" y="58"/>
                  </a:lnTo>
                  <a:lnTo>
                    <a:pt x="96" y="66"/>
                  </a:lnTo>
                  <a:lnTo>
                    <a:pt x="92" y="74"/>
                  </a:lnTo>
                  <a:lnTo>
                    <a:pt x="86" y="82"/>
                  </a:lnTo>
                  <a:lnTo>
                    <a:pt x="78" y="88"/>
                  </a:lnTo>
                  <a:lnTo>
                    <a:pt x="68" y="92"/>
                  </a:lnTo>
                  <a:lnTo>
                    <a:pt x="58" y="94"/>
                  </a:lnTo>
                  <a:lnTo>
                    <a:pt x="46" y="94"/>
                  </a:lnTo>
                  <a:lnTo>
                    <a:pt x="34" y="94"/>
                  </a:lnTo>
                  <a:lnTo>
                    <a:pt x="16" y="94"/>
                  </a:lnTo>
                  <a:lnTo>
                    <a:pt x="2" y="94"/>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1" name="Freeform 70"/>
            <p:cNvSpPr>
              <a:spLocks/>
            </p:cNvSpPr>
            <p:nvPr/>
          </p:nvSpPr>
          <p:spPr bwMode="auto">
            <a:xfrm>
              <a:off x="2332" y="1030"/>
              <a:ext cx="50" cy="76"/>
            </a:xfrm>
            <a:custGeom>
              <a:avLst/>
              <a:gdLst>
                <a:gd name="T0" fmla="*/ 0 w 50"/>
                <a:gd name="T1" fmla="*/ 74 h 76"/>
                <a:gd name="T2" fmla="*/ 0 w 50"/>
                <a:gd name="T3" fmla="*/ 74 h 76"/>
                <a:gd name="T4" fmla="*/ 8 w 50"/>
                <a:gd name="T5" fmla="*/ 76 h 76"/>
                <a:gd name="T6" fmla="*/ 8 w 50"/>
                <a:gd name="T7" fmla="*/ 76 h 76"/>
                <a:gd name="T8" fmla="*/ 16 w 50"/>
                <a:gd name="T9" fmla="*/ 76 h 76"/>
                <a:gd name="T10" fmla="*/ 16 w 50"/>
                <a:gd name="T11" fmla="*/ 76 h 76"/>
                <a:gd name="T12" fmla="*/ 24 w 50"/>
                <a:gd name="T13" fmla="*/ 74 h 76"/>
                <a:gd name="T14" fmla="*/ 30 w 50"/>
                <a:gd name="T15" fmla="*/ 74 h 76"/>
                <a:gd name="T16" fmla="*/ 36 w 50"/>
                <a:gd name="T17" fmla="*/ 70 h 76"/>
                <a:gd name="T18" fmla="*/ 42 w 50"/>
                <a:gd name="T19" fmla="*/ 66 h 76"/>
                <a:gd name="T20" fmla="*/ 42 w 50"/>
                <a:gd name="T21" fmla="*/ 66 h 76"/>
                <a:gd name="T22" fmla="*/ 46 w 50"/>
                <a:gd name="T23" fmla="*/ 62 h 76"/>
                <a:gd name="T24" fmla="*/ 48 w 50"/>
                <a:gd name="T25" fmla="*/ 54 h 76"/>
                <a:gd name="T26" fmla="*/ 50 w 50"/>
                <a:gd name="T27" fmla="*/ 48 h 76"/>
                <a:gd name="T28" fmla="*/ 50 w 50"/>
                <a:gd name="T29" fmla="*/ 40 h 76"/>
                <a:gd name="T30" fmla="*/ 50 w 50"/>
                <a:gd name="T31" fmla="*/ 40 h 76"/>
                <a:gd name="T32" fmla="*/ 50 w 50"/>
                <a:gd name="T33" fmla="*/ 30 h 76"/>
                <a:gd name="T34" fmla="*/ 48 w 50"/>
                <a:gd name="T35" fmla="*/ 22 h 76"/>
                <a:gd name="T36" fmla="*/ 46 w 50"/>
                <a:gd name="T37" fmla="*/ 16 h 76"/>
                <a:gd name="T38" fmla="*/ 40 w 50"/>
                <a:gd name="T39" fmla="*/ 10 h 76"/>
                <a:gd name="T40" fmla="*/ 40 w 50"/>
                <a:gd name="T41" fmla="*/ 10 h 76"/>
                <a:gd name="T42" fmla="*/ 36 w 50"/>
                <a:gd name="T43" fmla="*/ 6 h 76"/>
                <a:gd name="T44" fmla="*/ 28 w 50"/>
                <a:gd name="T45" fmla="*/ 2 h 76"/>
                <a:gd name="T46" fmla="*/ 22 w 50"/>
                <a:gd name="T47" fmla="*/ 0 h 76"/>
                <a:gd name="T48" fmla="*/ 14 w 50"/>
                <a:gd name="T49" fmla="*/ 0 h 76"/>
                <a:gd name="T50" fmla="*/ 14 w 50"/>
                <a:gd name="T51" fmla="*/ 0 h 76"/>
                <a:gd name="T52" fmla="*/ 8 w 50"/>
                <a:gd name="T53" fmla="*/ 0 h 76"/>
                <a:gd name="T54" fmla="*/ 8 w 50"/>
                <a:gd name="T55" fmla="*/ 0 h 76"/>
                <a:gd name="T56" fmla="*/ 0 w 50"/>
                <a:gd name="T57" fmla="*/ 0 h 76"/>
                <a:gd name="T58" fmla="*/ 0 w 50"/>
                <a:gd name="T59" fmla="*/ 0 h 76"/>
                <a:gd name="T60" fmla="*/ 0 w 50"/>
                <a:gd name="T61" fmla="*/ 30 h 76"/>
                <a:gd name="T62" fmla="*/ 0 w 50"/>
                <a:gd name="T63" fmla="*/ 30 h 76"/>
                <a:gd name="T64" fmla="*/ 0 w 50"/>
                <a:gd name="T65" fmla="*/ 56 h 76"/>
                <a:gd name="T66" fmla="*/ 0 w 50"/>
                <a:gd name="T67" fmla="*/ 74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76"/>
                <a:gd name="T104" fmla="*/ 50 w 50"/>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76">
                  <a:moveTo>
                    <a:pt x="0" y="74"/>
                  </a:moveTo>
                  <a:lnTo>
                    <a:pt x="0" y="74"/>
                  </a:lnTo>
                  <a:lnTo>
                    <a:pt x="8" y="76"/>
                  </a:lnTo>
                  <a:lnTo>
                    <a:pt x="16" y="76"/>
                  </a:lnTo>
                  <a:lnTo>
                    <a:pt x="24" y="74"/>
                  </a:lnTo>
                  <a:lnTo>
                    <a:pt x="30" y="74"/>
                  </a:lnTo>
                  <a:lnTo>
                    <a:pt x="36" y="70"/>
                  </a:lnTo>
                  <a:lnTo>
                    <a:pt x="42" y="66"/>
                  </a:lnTo>
                  <a:lnTo>
                    <a:pt x="46" y="62"/>
                  </a:lnTo>
                  <a:lnTo>
                    <a:pt x="48" y="54"/>
                  </a:lnTo>
                  <a:lnTo>
                    <a:pt x="50" y="48"/>
                  </a:lnTo>
                  <a:lnTo>
                    <a:pt x="50" y="40"/>
                  </a:lnTo>
                  <a:lnTo>
                    <a:pt x="50" y="30"/>
                  </a:lnTo>
                  <a:lnTo>
                    <a:pt x="48" y="22"/>
                  </a:lnTo>
                  <a:lnTo>
                    <a:pt x="46" y="16"/>
                  </a:lnTo>
                  <a:lnTo>
                    <a:pt x="40" y="10"/>
                  </a:lnTo>
                  <a:lnTo>
                    <a:pt x="36" y="6"/>
                  </a:lnTo>
                  <a:lnTo>
                    <a:pt x="28" y="2"/>
                  </a:lnTo>
                  <a:lnTo>
                    <a:pt x="22" y="0"/>
                  </a:lnTo>
                  <a:lnTo>
                    <a:pt x="14" y="0"/>
                  </a:lnTo>
                  <a:lnTo>
                    <a:pt x="8" y="0"/>
                  </a:lnTo>
                  <a:lnTo>
                    <a:pt x="0" y="0"/>
                  </a:lnTo>
                  <a:lnTo>
                    <a:pt x="0" y="30"/>
                  </a:lnTo>
                  <a:lnTo>
                    <a:pt x="0" y="56"/>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2" name="Freeform 71"/>
            <p:cNvSpPr>
              <a:spLocks/>
            </p:cNvSpPr>
            <p:nvPr/>
          </p:nvSpPr>
          <p:spPr bwMode="auto">
            <a:xfrm>
              <a:off x="2410" y="1038"/>
              <a:ext cx="68" cy="76"/>
            </a:xfrm>
            <a:custGeom>
              <a:avLst/>
              <a:gdLst>
                <a:gd name="T0" fmla="*/ 2 w 68"/>
                <a:gd name="T1" fmla="*/ 0 h 76"/>
                <a:gd name="T2" fmla="*/ 18 w 68"/>
                <a:gd name="T3" fmla="*/ 0 h 76"/>
                <a:gd name="T4" fmla="*/ 32 w 68"/>
                <a:gd name="T5" fmla="*/ 0 h 76"/>
                <a:gd name="T6" fmla="*/ 50 w 68"/>
                <a:gd name="T7" fmla="*/ 0 h 76"/>
                <a:gd name="T8" fmla="*/ 62 w 68"/>
                <a:gd name="T9" fmla="*/ 0 h 76"/>
                <a:gd name="T10" fmla="*/ 62 w 68"/>
                <a:gd name="T11" fmla="*/ 8 h 76"/>
                <a:gd name="T12" fmla="*/ 58 w 68"/>
                <a:gd name="T13" fmla="*/ 18 h 76"/>
                <a:gd name="T14" fmla="*/ 56 w 68"/>
                <a:gd name="T15" fmla="*/ 12 h 76"/>
                <a:gd name="T16" fmla="*/ 54 w 68"/>
                <a:gd name="T17" fmla="*/ 10 h 76"/>
                <a:gd name="T18" fmla="*/ 40 w 68"/>
                <a:gd name="T19" fmla="*/ 6 h 76"/>
                <a:gd name="T20" fmla="*/ 34 w 68"/>
                <a:gd name="T21" fmla="*/ 6 h 76"/>
                <a:gd name="T22" fmla="*/ 26 w 68"/>
                <a:gd name="T23" fmla="*/ 8 h 76"/>
                <a:gd name="T24" fmla="*/ 26 w 68"/>
                <a:gd name="T25" fmla="*/ 20 h 76"/>
                <a:gd name="T26" fmla="*/ 26 w 68"/>
                <a:gd name="T27" fmla="*/ 34 h 76"/>
                <a:gd name="T28" fmla="*/ 26 w 68"/>
                <a:gd name="T29" fmla="*/ 34 h 76"/>
                <a:gd name="T30" fmla="*/ 34 w 68"/>
                <a:gd name="T31" fmla="*/ 34 h 76"/>
                <a:gd name="T32" fmla="*/ 40 w 68"/>
                <a:gd name="T33" fmla="*/ 34 h 76"/>
                <a:gd name="T34" fmla="*/ 50 w 68"/>
                <a:gd name="T35" fmla="*/ 32 h 76"/>
                <a:gd name="T36" fmla="*/ 54 w 68"/>
                <a:gd name="T37" fmla="*/ 26 h 76"/>
                <a:gd name="T38" fmla="*/ 58 w 68"/>
                <a:gd name="T39" fmla="*/ 26 h 76"/>
                <a:gd name="T40" fmla="*/ 58 w 68"/>
                <a:gd name="T41" fmla="*/ 34 h 76"/>
                <a:gd name="T42" fmla="*/ 56 w 68"/>
                <a:gd name="T43" fmla="*/ 38 h 76"/>
                <a:gd name="T44" fmla="*/ 56 w 68"/>
                <a:gd name="T45" fmla="*/ 42 h 76"/>
                <a:gd name="T46" fmla="*/ 52 w 68"/>
                <a:gd name="T47" fmla="*/ 48 h 76"/>
                <a:gd name="T48" fmla="*/ 52 w 68"/>
                <a:gd name="T49" fmla="*/ 48 h 76"/>
                <a:gd name="T50" fmla="*/ 50 w 68"/>
                <a:gd name="T51" fmla="*/ 42 h 76"/>
                <a:gd name="T52" fmla="*/ 46 w 68"/>
                <a:gd name="T53" fmla="*/ 40 h 76"/>
                <a:gd name="T54" fmla="*/ 30 w 68"/>
                <a:gd name="T55" fmla="*/ 40 h 76"/>
                <a:gd name="T56" fmla="*/ 26 w 68"/>
                <a:gd name="T57" fmla="*/ 46 h 76"/>
                <a:gd name="T58" fmla="*/ 26 w 68"/>
                <a:gd name="T59" fmla="*/ 56 h 76"/>
                <a:gd name="T60" fmla="*/ 26 w 68"/>
                <a:gd name="T61" fmla="*/ 68 h 76"/>
                <a:gd name="T62" fmla="*/ 32 w 68"/>
                <a:gd name="T63" fmla="*/ 68 h 76"/>
                <a:gd name="T64" fmla="*/ 40 w 68"/>
                <a:gd name="T65" fmla="*/ 68 h 76"/>
                <a:gd name="T66" fmla="*/ 50 w 68"/>
                <a:gd name="T67" fmla="*/ 68 h 76"/>
                <a:gd name="T68" fmla="*/ 56 w 68"/>
                <a:gd name="T69" fmla="*/ 66 h 76"/>
                <a:gd name="T70" fmla="*/ 64 w 68"/>
                <a:gd name="T71" fmla="*/ 56 h 76"/>
                <a:gd name="T72" fmla="*/ 68 w 68"/>
                <a:gd name="T73" fmla="*/ 58 h 76"/>
                <a:gd name="T74" fmla="*/ 66 w 68"/>
                <a:gd name="T75" fmla="*/ 66 h 76"/>
                <a:gd name="T76" fmla="*/ 64 w 68"/>
                <a:gd name="T77" fmla="*/ 76 h 76"/>
                <a:gd name="T78" fmla="*/ 44 w 68"/>
                <a:gd name="T79" fmla="*/ 76 h 76"/>
                <a:gd name="T80" fmla="*/ 30 w 68"/>
                <a:gd name="T81" fmla="*/ 76 h 76"/>
                <a:gd name="T82" fmla="*/ 8 w 68"/>
                <a:gd name="T83" fmla="*/ 76 h 76"/>
                <a:gd name="T84" fmla="*/ 0 w 68"/>
                <a:gd name="T85" fmla="*/ 72 h 76"/>
                <a:gd name="T86" fmla="*/ 2 w 68"/>
                <a:gd name="T87" fmla="*/ 72 h 76"/>
                <a:gd name="T88" fmla="*/ 2 w 68"/>
                <a:gd name="T89" fmla="*/ 72 h 76"/>
                <a:gd name="T90" fmla="*/ 6 w 68"/>
                <a:gd name="T91" fmla="*/ 70 h 76"/>
                <a:gd name="T92" fmla="*/ 8 w 68"/>
                <a:gd name="T93" fmla="*/ 68 h 76"/>
                <a:gd name="T94" fmla="*/ 10 w 68"/>
                <a:gd name="T95" fmla="*/ 54 h 76"/>
                <a:gd name="T96" fmla="*/ 10 w 68"/>
                <a:gd name="T97" fmla="*/ 44 h 76"/>
                <a:gd name="T98" fmla="*/ 10 w 68"/>
                <a:gd name="T99" fmla="*/ 32 h 76"/>
                <a:gd name="T100" fmla="*/ 10 w 68"/>
                <a:gd name="T101" fmla="*/ 30 h 76"/>
                <a:gd name="T102" fmla="*/ 10 w 68"/>
                <a:gd name="T103" fmla="*/ 20 h 76"/>
                <a:gd name="T104" fmla="*/ 10 w 68"/>
                <a:gd name="T105" fmla="*/ 16 h 76"/>
                <a:gd name="T106" fmla="*/ 10 w 68"/>
                <a:gd name="T107" fmla="*/ 12 h 76"/>
                <a:gd name="T108" fmla="*/ 8 w 68"/>
                <a:gd name="T109" fmla="*/ 6 h 76"/>
                <a:gd name="T110" fmla="*/ 6 w 68"/>
                <a:gd name="T111" fmla="*/ 4 h 76"/>
                <a:gd name="T112" fmla="*/ 2 w 68"/>
                <a:gd name="T113" fmla="*/ 4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76"/>
                <a:gd name="T173" fmla="*/ 68 w 68"/>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76">
                  <a:moveTo>
                    <a:pt x="2" y="0"/>
                  </a:moveTo>
                  <a:lnTo>
                    <a:pt x="2" y="0"/>
                  </a:lnTo>
                  <a:lnTo>
                    <a:pt x="18" y="0"/>
                  </a:lnTo>
                  <a:lnTo>
                    <a:pt x="32" y="0"/>
                  </a:lnTo>
                  <a:lnTo>
                    <a:pt x="50" y="0"/>
                  </a:lnTo>
                  <a:lnTo>
                    <a:pt x="62" y="0"/>
                  </a:lnTo>
                  <a:lnTo>
                    <a:pt x="62" y="8"/>
                  </a:lnTo>
                  <a:lnTo>
                    <a:pt x="64" y="18"/>
                  </a:lnTo>
                  <a:lnTo>
                    <a:pt x="58" y="18"/>
                  </a:lnTo>
                  <a:lnTo>
                    <a:pt x="56" y="12"/>
                  </a:lnTo>
                  <a:lnTo>
                    <a:pt x="54" y="10"/>
                  </a:lnTo>
                  <a:lnTo>
                    <a:pt x="48" y="8"/>
                  </a:lnTo>
                  <a:lnTo>
                    <a:pt x="40" y="6"/>
                  </a:lnTo>
                  <a:lnTo>
                    <a:pt x="34" y="6"/>
                  </a:lnTo>
                  <a:lnTo>
                    <a:pt x="26" y="8"/>
                  </a:lnTo>
                  <a:lnTo>
                    <a:pt x="26" y="20"/>
                  </a:lnTo>
                  <a:lnTo>
                    <a:pt x="26" y="34"/>
                  </a:lnTo>
                  <a:lnTo>
                    <a:pt x="34" y="34"/>
                  </a:lnTo>
                  <a:lnTo>
                    <a:pt x="40" y="34"/>
                  </a:lnTo>
                  <a:lnTo>
                    <a:pt x="50" y="32"/>
                  </a:lnTo>
                  <a:lnTo>
                    <a:pt x="52" y="30"/>
                  </a:lnTo>
                  <a:lnTo>
                    <a:pt x="54" y="26"/>
                  </a:lnTo>
                  <a:lnTo>
                    <a:pt x="58" y="26"/>
                  </a:lnTo>
                  <a:lnTo>
                    <a:pt x="58" y="34"/>
                  </a:lnTo>
                  <a:lnTo>
                    <a:pt x="56" y="38"/>
                  </a:lnTo>
                  <a:lnTo>
                    <a:pt x="56" y="42"/>
                  </a:lnTo>
                  <a:lnTo>
                    <a:pt x="58" y="48"/>
                  </a:lnTo>
                  <a:lnTo>
                    <a:pt x="52" y="48"/>
                  </a:lnTo>
                  <a:lnTo>
                    <a:pt x="52" y="44"/>
                  </a:lnTo>
                  <a:lnTo>
                    <a:pt x="50" y="42"/>
                  </a:lnTo>
                  <a:lnTo>
                    <a:pt x="46" y="40"/>
                  </a:lnTo>
                  <a:lnTo>
                    <a:pt x="38" y="40"/>
                  </a:lnTo>
                  <a:lnTo>
                    <a:pt x="30" y="40"/>
                  </a:lnTo>
                  <a:lnTo>
                    <a:pt x="26" y="40"/>
                  </a:lnTo>
                  <a:lnTo>
                    <a:pt x="26" y="46"/>
                  </a:lnTo>
                  <a:lnTo>
                    <a:pt x="26" y="56"/>
                  </a:lnTo>
                  <a:lnTo>
                    <a:pt x="26" y="68"/>
                  </a:lnTo>
                  <a:lnTo>
                    <a:pt x="32" y="68"/>
                  </a:lnTo>
                  <a:lnTo>
                    <a:pt x="40" y="68"/>
                  </a:lnTo>
                  <a:lnTo>
                    <a:pt x="50" y="68"/>
                  </a:lnTo>
                  <a:lnTo>
                    <a:pt x="56" y="66"/>
                  </a:lnTo>
                  <a:lnTo>
                    <a:pt x="60" y="62"/>
                  </a:lnTo>
                  <a:lnTo>
                    <a:pt x="64" y="56"/>
                  </a:lnTo>
                  <a:lnTo>
                    <a:pt x="68" y="58"/>
                  </a:lnTo>
                  <a:lnTo>
                    <a:pt x="66" y="66"/>
                  </a:lnTo>
                  <a:lnTo>
                    <a:pt x="64" y="76"/>
                  </a:lnTo>
                  <a:lnTo>
                    <a:pt x="44" y="76"/>
                  </a:lnTo>
                  <a:lnTo>
                    <a:pt x="30" y="76"/>
                  </a:lnTo>
                  <a:lnTo>
                    <a:pt x="8" y="76"/>
                  </a:lnTo>
                  <a:lnTo>
                    <a:pt x="0" y="76"/>
                  </a:lnTo>
                  <a:lnTo>
                    <a:pt x="0" y="72"/>
                  </a:lnTo>
                  <a:lnTo>
                    <a:pt x="2" y="72"/>
                  </a:lnTo>
                  <a:lnTo>
                    <a:pt x="6" y="70"/>
                  </a:lnTo>
                  <a:lnTo>
                    <a:pt x="8" y="68"/>
                  </a:lnTo>
                  <a:lnTo>
                    <a:pt x="10" y="64"/>
                  </a:lnTo>
                  <a:lnTo>
                    <a:pt x="10" y="54"/>
                  </a:lnTo>
                  <a:lnTo>
                    <a:pt x="10" y="48"/>
                  </a:lnTo>
                  <a:lnTo>
                    <a:pt x="10" y="44"/>
                  </a:lnTo>
                  <a:lnTo>
                    <a:pt x="10" y="32"/>
                  </a:lnTo>
                  <a:lnTo>
                    <a:pt x="10" y="30"/>
                  </a:lnTo>
                  <a:lnTo>
                    <a:pt x="10" y="20"/>
                  </a:lnTo>
                  <a:lnTo>
                    <a:pt x="10" y="16"/>
                  </a:lnTo>
                  <a:lnTo>
                    <a:pt x="10" y="12"/>
                  </a:lnTo>
                  <a:lnTo>
                    <a:pt x="10" y="8"/>
                  </a:lnTo>
                  <a:lnTo>
                    <a:pt x="8" y="6"/>
                  </a:lnTo>
                  <a:lnTo>
                    <a:pt x="6" y="4"/>
                  </a:lnTo>
                  <a:lnTo>
                    <a:pt x="4" y="4"/>
                  </a:lnTo>
                  <a:lnTo>
                    <a:pt x="2" y="4"/>
                  </a:lnTo>
                  <a:lnTo>
                    <a:pt x="2"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3" name="Freeform 72"/>
            <p:cNvSpPr>
              <a:spLocks/>
            </p:cNvSpPr>
            <p:nvPr/>
          </p:nvSpPr>
          <p:spPr bwMode="auto">
            <a:xfrm>
              <a:off x="2894" y="1038"/>
              <a:ext cx="68" cy="76"/>
            </a:xfrm>
            <a:custGeom>
              <a:avLst/>
              <a:gdLst>
                <a:gd name="T0" fmla="*/ 0 w 68"/>
                <a:gd name="T1" fmla="*/ 0 h 76"/>
                <a:gd name="T2" fmla="*/ 18 w 68"/>
                <a:gd name="T3" fmla="*/ 0 h 76"/>
                <a:gd name="T4" fmla="*/ 32 w 68"/>
                <a:gd name="T5" fmla="*/ 0 h 76"/>
                <a:gd name="T6" fmla="*/ 48 w 68"/>
                <a:gd name="T7" fmla="*/ 0 h 76"/>
                <a:gd name="T8" fmla="*/ 60 w 68"/>
                <a:gd name="T9" fmla="*/ 0 h 76"/>
                <a:gd name="T10" fmla="*/ 62 w 68"/>
                <a:gd name="T11" fmla="*/ 8 h 76"/>
                <a:gd name="T12" fmla="*/ 58 w 68"/>
                <a:gd name="T13" fmla="*/ 18 h 76"/>
                <a:gd name="T14" fmla="*/ 56 w 68"/>
                <a:gd name="T15" fmla="*/ 12 h 76"/>
                <a:gd name="T16" fmla="*/ 52 w 68"/>
                <a:gd name="T17" fmla="*/ 10 h 76"/>
                <a:gd name="T18" fmla="*/ 38 w 68"/>
                <a:gd name="T19" fmla="*/ 6 h 76"/>
                <a:gd name="T20" fmla="*/ 32 w 68"/>
                <a:gd name="T21" fmla="*/ 6 h 76"/>
                <a:gd name="T22" fmla="*/ 24 w 68"/>
                <a:gd name="T23" fmla="*/ 8 h 76"/>
                <a:gd name="T24" fmla="*/ 24 w 68"/>
                <a:gd name="T25" fmla="*/ 20 h 76"/>
                <a:gd name="T26" fmla="*/ 24 w 68"/>
                <a:gd name="T27" fmla="*/ 34 h 76"/>
                <a:gd name="T28" fmla="*/ 26 w 68"/>
                <a:gd name="T29" fmla="*/ 34 h 76"/>
                <a:gd name="T30" fmla="*/ 34 w 68"/>
                <a:gd name="T31" fmla="*/ 34 h 76"/>
                <a:gd name="T32" fmla="*/ 40 w 68"/>
                <a:gd name="T33" fmla="*/ 34 h 76"/>
                <a:gd name="T34" fmla="*/ 50 w 68"/>
                <a:gd name="T35" fmla="*/ 32 h 76"/>
                <a:gd name="T36" fmla="*/ 52 w 68"/>
                <a:gd name="T37" fmla="*/ 26 h 76"/>
                <a:gd name="T38" fmla="*/ 56 w 68"/>
                <a:gd name="T39" fmla="*/ 26 h 76"/>
                <a:gd name="T40" fmla="*/ 56 w 68"/>
                <a:gd name="T41" fmla="*/ 34 h 76"/>
                <a:gd name="T42" fmla="*/ 56 w 68"/>
                <a:gd name="T43" fmla="*/ 38 h 76"/>
                <a:gd name="T44" fmla="*/ 56 w 68"/>
                <a:gd name="T45" fmla="*/ 42 h 76"/>
                <a:gd name="T46" fmla="*/ 52 w 68"/>
                <a:gd name="T47" fmla="*/ 48 h 76"/>
                <a:gd name="T48" fmla="*/ 52 w 68"/>
                <a:gd name="T49" fmla="*/ 48 h 76"/>
                <a:gd name="T50" fmla="*/ 48 w 68"/>
                <a:gd name="T51" fmla="*/ 42 h 76"/>
                <a:gd name="T52" fmla="*/ 44 w 68"/>
                <a:gd name="T53" fmla="*/ 40 h 76"/>
                <a:gd name="T54" fmla="*/ 28 w 68"/>
                <a:gd name="T55" fmla="*/ 40 h 76"/>
                <a:gd name="T56" fmla="*/ 24 w 68"/>
                <a:gd name="T57" fmla="*/ 46 h 76"/>
                <a:gd name="T58" fmla="*/ 24 w 68"/>
                <a:gd name="T59" fmla="*/ 56 h 76"/>
                <a:gd name="T60" fmla="*/ 24 w 68"/>
                <a:gd name="T61" fmla="*/ 68 h 76"/>
                <a:gd name="T62" fmla="*/ 30 w 68"/>
                <a:gd name="T63" fmla="*/ 68 h 76"/>
                <a:gd name="T64" fmla="*/ 38 w 68"/>
                <a:gd name="T65" fmla="*/ 68 h 76"/>
                <a:gd name="T66" fmla="*/ 50 w 68"/>
                <a:gd name="T67" fmla="*/ 68 h 76"/>
                <a:gd name="T68" fmla="*/ 56 w 68"/>
                <a:gd name="T69" fmla="*/ 66 h 76"/>
                <a:gd name="T70" fmla="*/ 62 w 68"/>
                <a:gd name="T71" fmla="*/ 56 h 76"/>
                <a:gd name="T72" fmla="*/ 68 w 68"/>
                <a:gd name="T73" fmla="*/ 58 h 76"/>
                <a:gd name="T74" fmla="*/ 64 w 68"/>
                <a:gd name="T75" fmla="*/ 66 h 76"/>
                <a:gd name="T76" fmla="*/ 62 w 68"/>
                <a:gd name="T77" fmla="*/ 76 h 76"/>
                <a:gd name="T78" fmla="*/ 42 w 68"/>
                <a:gd name="T79" fmla="*/ 76 h 76"/>
                <a:gd name="T80" fmla="*/ 28 w 68"/>
                <a:gd name="T81" fmla="*/ 76 h 76"/>
                <a:gd name="T82" fmla="*/ 8 w 68"/>
                <a:gd name="T83" fmla="*/ 76 h 76"/>
                <a:gd name="T84" fmla="*/ 0 w 68"/>
                <a:gd name="T85" fmla="*/ 72 h 76"/>
                <a:gd name="T86" fmla="*/ 0 w 68"/>
                <a:gd name="T87" fmla="*/ 72 h 76"/>
                <a:gd name="T88" fmla="*/ 2 w 68"/>
                <a:gd name="T89" fmla="*/ 72 h 76"/>
                <a:gd name="T90" fmla="*/ 6 w 68"/>
                <a:gd name="T91" fmla="*/ 70 h 76"/>
                <a:gd name="T92" fmla="*/ 8 w 68"/>
                <a:gd name="T93" fmla="*/ 68 h 76"/>
                <a:gd name="T94" fmla="*/ 10 w 68"/>
                <a:gd name="T95" fmla="*/ 54 h 76"/>
                <a:gd name="T96" fmla="*/ 10 w 68"/>
                <a:gd name="T97" fmla="*/ 44 h 76"/>
                <a:gd name="T98" fmla="*/ 10 w 68"/>
                <a:gd name="T99" fmla="*/ 32 h 76"/>
                <a:gd name="T100" fmla="*/ 10 w 68"/>
                <a:gd name="T101" fmla="*/ 30 h 76"/>
                <a:gd name="T102" fmla="*/ 10 w 68"/>
                <a:gd name="T103" fmla="*/ 20 h 76"/>
                <a:gd name="T104" fmla="*/ 10 w 68"/>
                <a:gd name="T105" fmla="*/ 16 h 76"/>
                <a:gd name="T106" fmla="*/ 10 w 68"/>
                <a:gd name="T107" fmla="*/ 12 h 76"/>
                <a:gd name="T108" fmla="*/ 8 w 68"/>
                <a:gd name="T109" fmla="*/ 6 h 76"/>
                <a:gd name="T110" fmla="*/ 6 w 68"/>
                <a:gd name="T111" fmla="*/ 4 h 76"/>
                <a:gd name="T112" fmla="*/ 0 w 68"/>
                <a:gd name="T113" fmla="*/ 4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76"/>
                <a:gd name="T173" fmla="*/ 68 w 68"/>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76">
                  <a:moveTo>
                    <a:pt x="0" y="0"/>
                  </a:moveTo>
                  <a:lnTo>
                    <a:pt x="0" y="0"/>
                  </a:lnTo>
                  <a:lnTo>
                    <a:pt x="18" y="0"/>
                  </a:lnTo>
                  <a:lnTo>
                    <a:pt x="32" y="0"/>
                  </a:lnTo>
                  <a:lnTo>
                    <a:pt x="48" y="0"/>
                  </a:lnTo>
                  <a:lnTo>
                    <a:pt x="60" y="0"/>
                  </a:lnTo>
                  <a:lnTo>
                    <a:pt x="62" y="8"/>
                  </a:lnTo>
                  <a:lnTo>
                    <a:pt x="62" y="18"/>
                  </a:lnTo>
                  <a:lnTo>
                    <a:pt x="58" y="18"/>
                  </a:lnTo>
                  <a:lnTo>
                    <a:pt x="56" y="12"/>
                  </a:lnTo>
                  <a:lnTo>
                    <a:pt x="52" y="10"/>
                  </a:lnTo>
                  <a:lnTo>
                    <a:pt x="48" y="8"/>
                  </a:lnTo>
                  <a:lnTo>
                    <a:pt x="38" y="6"/>
                  </a:lnTo>
                  <a:lnTo>
                    <a:pt x="32" y="6"/>
                  </a:lnTo>
                  <a:lnTo>
                    <a:pt x="24" y="8"/>
                  </a:lnTo>
                  <a:lnTo>
                    <a:pt x="24" y="20"/>
                  </a:lnTo>
                  <a:lnTo>
                    <a:pt x="24" y="34"/>
                  </a:lnTo>
                  <a:lnTo>
                    <a:pt x="26" y="34"/>
                  </a:lnTo>
                  <a:lnTo>
                    <a:pt x="34" y="34"/>
                  </a:lnTo>
                  <a:lnTo>
                    <a:pt x="40" y="34"/>
                  </a:lnTo>
                  <a:lnTo>
                    <a:pt x="50" y="32"/>
                  </a:lnTo>
                  <a:lnTo>
                    <a:pt x="52" y="30"/>
                  </a:lnTo>
                  <a:lnTo>
                    <a:pt x="52" y="26"/>
                  </a:lnTo>
                  <a:lnTo>
                    <a:pt x="56" y="26"/>
                  </a:lnTo>
                  <a:lnTo>
                    <a:pt x="56" y="34"/>
                  </a:lnTo>
                  <a:lnTo>
                    <a:pt x="56" y="38"/>
                  </a:lnTo>
                  <a:lnTo>
                    <a:pt x="56" y="42"/>
                  </a:lnTo>
                  <a:lnTo>
                    <a:pt x="56" y="48"/>
                  </a:lnTo>
                  <a:lnTo>
                    <a:pt x="52" y="48"/>
                  </a:lnTo>
                  <a:lnTo>
                    <a:pt x="50" y="44"/>
                  </a:lnTo>
                  <a:lnTo>
                    <a:pt x="48" y="42"/>
                  </a:lnTo>
                  <a:lnTo>
                    <a:pt x="44" y="40"/>
                  </a:lnTo>
                  <a:lnTo>
                    <a:pt x="36" y="40"/>
                  </a:lnTo>
                  <a:lnTo>
                    <a:pt x="28" y="40"/>
                  </a:lnTo>
                  <a:lnTo>
                    <a:pt x="24" y="40"/>
                  </a:lnTo>
                  <a:lnTo>
                    <a:pt x="24" y="46"/>
                  </a:lnTo>
                  <a:lnTo>
                    <a:pt x="24" y="56"/>
                  </a:lnTo>
                  <a:lnTo>
                    <a:pt x="24" y="68"/>
                  </a:lnTo>
                  <a:lnTo>
                    <a:pt x="30" y="68"/>
                  </a:lnTo>
                  <a:lnTo>
                    <a:pt x="38" y="68"/>
                  </a:lnTo>
                  <a:lnTo>
                    <a:pt x="50" y="68"/>
                  </a:lnTo>
                  <a:lnTo>
                    <a:pt x="56" y="66"/>
                  </a:lnTo>
                  <a:lnTo>
                    <a:pt x="60" y="62"/>
                  </a:lnTo>
                  <a:lnTo>
                    <a:pt x="62" y="56"/>
                  </a:lnTo>
                  <a:lnTo>
                    <a:pt x="68" y="58"/>
                  </a:lnTo>
                  <a:lnTo>
                    <a:pt x="64" y="66"/>
                  </a:lnTo>
                  <a:lnTo>
                    <a:pt x="62" y="76"/>
                  </a:lnTo>
                  <a:lnTo>
                    <a:pt x="42" y="76"/>
                  </a:lnTo>
                  <a:lnTo>
                    <a:pt x="28" y="76"/>
                  </a:lnTo>
                  <a:lnTo>
                    <a:pt x="8" y="76"/>
                  </a:lnTo>
                  <a:lnTo>
                    <a:pt x="0" y="76"/>
                  </a:lnTo>
                  <a:lnTo>
                    <a:pt x="0" y="72"/>
                  </a:lnTo>
                  <a:lnTo>
                    <a:pt x="2" y="72"/>
                  </a:lnTo>
                  <a:lnTo>
                    <a:pt x="6" y="70"/>
                  </a:lnTo>
                  <a:lnTo>
                    <a:pt x="8" y="68"/>
                  </a:lnTo>
                  <a:lnTo>
                    <a:pt x="8" y="64"/>
                  </a:lnTo>
                  <a:lnTo>
                    <a:pt x="10" y="54"/>
                  </a:lnTo>
                  <a:lnTo>
                    <a:pt x="10" y="48"/>
                  </a:lnTo>
                  <a:lnTo>
                    <a:pt x="10" y="44"/>
                  </a:lnTo>
                  <a:lnTo>
                    <a:pt x="10" y="32"/>
                  </a:lnTo>
                  <a:lnTo>
                    <a:pt x="10" y="30"/>
                  </a:lnTo>
                  <a:lnTo>
                    <a:pt x="10" y="20"/>
                  </a:lnTo>
                  <a:lnTo>
                    <a:pt x="10" y="16"/>
                  </a:lnTo>
                  <a:lnTo>
                    <a:pt x="10" y="12"/>
                  </a:lnTo>
                  <a:lnTo>
                    <a:pt x="10" y="8"/>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4" name="Freeform 73"/>
            <p:cNvSpPr>
              <a:spLocks/>
            </p:cNvSpPr>
            <p:nvPr/>
          </p:nvSpPr>
          <p:spPr bwMode="auto">
            <a:xfrm>
              <a:off x="2968" y="1038"/>
              <a:ext cx="88" cy="76"/>
            </a:xfrm>
            <a:custGeom>
              <a:avLst/>
              <a:gdLst>
                <a:gd name="T0" fmla="*/ 0 w 88"/>
                <a:gd name="T1" fmla="*/ 0 h 76"/>
                <a:gd name="T2" fmla="*/ 6 w 88"/>
                <a:gd name="T3" fmla="*/ 0 h 76"/>
                <a:gd name="T4" fmla="*/ 12 w 88"/>
                <a:gd name="T5" fmla="*/ 0 h 76"/>
                <a:gd name="T6" fmla="*/ 18 w 88"/>
                <a:gd name="T7" fmla="*/ 0 h 76"/>
                <a:gd name="T8" fmla="*/ 24 w 88"/>
                <a:gd name="T9" fmla="*/ 0 h 76"/>
                <a:gd name="T10" fmla="*/ 26 w 88"/>
                <a:gd name="T11" fmla="*/ 4 h 76"/>
                <a:gd name="T12" fmla="*/ 70 w 88"/>
                <a:gd name="T13" fmla="*/ 56 h 76"/>
                <a:gd name="T14" fmla="*/ 70 w 88"/>
                <a:gd name="T15" fmla="*/ 36 h 76"/>
                <a:gd name="T16" fmla="*/ 68 w 88"/>
                <a:gd name="T17" fmla="*/ 8 h 76"/>
                <a:gd name="T18" fmla="*/ 66 w 88"/>
                <a:gd name="T19" fmla="*/ 4 h 76"/>
                <a:gd name="T20" fmla="*/ 60 w 88"/>
                <a:gd name="T21" fmla="*/ 4 h 76"/>
                <a:gd name="T22" fmla="*/ 60 w 88"/>
                <a:gd name="T23" fmla="*/ 0 h 76"/>
                <a:gd name="T24" fmla="*/ 68 w 88"/>
                <a:gd name="T25" fmla="*/ 0 h 76"/>
                <a:gd name="T26" fmla="*/ 74 w 88"/>
                <a:gd name="T27" fmla="*/ 0 h 76"/>
                <a:gd name="T28" fmla="*/ 78 w 88"/>
                <a:gd name="T29" fmla="*/ 0 h 76"/>
                <a:gd name="T30" fmla="*/ 88 w 88"/>
                <a:gd name="T31" fmla="*/ 0 h 76"/>
                <a:gd name="T32" fmla="*/ 86 w 88"/>
                <a:gd name="T33" fmla="*/ 4 h 76"/>
                <a:gd name="T34" fmla="*/ 82 w 88"/>
                <a:gd name="T35" fmla="*/ 4 h 76"/>
                <a:gd name="T36" fmla="*/ 80 w 88"/>
                <a:gd name="T37" fmla="*/ 8 h 76"/>
                <a:gd name="T38" fmla="*/ 78 w 88"/>
                <a:gd name="T39" fmla="*/ 32 h 76"/>
                <a:gd name="T40" fmla="*/ 78 w 88"/>
                <a:gd name="T41" fmla="*/ 44 h 76"/>
                <a:gd name="T42" fmla="*/ 78 w 88"/>
                <a:gd name="T43" fmla="*/ 58 h 76"/>
                <a:gd name="T44" fmla="*/ 78 w 88"/>
                <a:gd name="T45" fmla="*/ 66 h 76"/>
                <a:gd name="T46" fmla="*/ 78 w 88"/>
                <a:gd name="T47" fmla="*/ 72 h 76"/>
                <a:gd name="T48" fmla="*/ 78 w 88"/>
                <a:gd name="T49" fmla="*/ 76 h 76"/>
                <a:gd name="T50" fmla="*/ 68 w 88"/>
                <a:gd name="T51" fmla="*/ 76 h 76"/>
                <a:gd name="T52" fmla="*/ 66 w 88"/>
                <a:gd name="T53" fmla="*/ 74 h 76"/>
                <a:gd name="T54" fmla="*/ 18 w 88"/>
                <a:gd name="T55" fmla="*/ 16 h 76"/>
                <a:gd name="T56" fmla="*/ 18 w 88"/>
                <a:gd name="T57" fmla="*/ 54 h 76"/>
                <a:gd name="T58" fmla="*/ 18 w 88"/>
                <a:gd name="T59" fmla="*/ 66 h 76"/>
                <a:gd name="T60" fmla="*/ 20 w 88"/>
                <a:gd name="T61" fmla="*/ 70 h 76"/>
                <a:gd name="T62" fmla="*/ 26 w 88"/>
                <a:gd name="T63" fmla="*/ 72 h 76"/>
                <a:gd name="T64" fmla="*/ 28 w 88"/>
                <a:gd name="T65" fmla="*/ 76 h 76"/>
                <a:gd name="T66" fmla="*/ 18 w 88"/>
                <a:gd name="T67" fmla="*/ 76 h 76"/>
                <a:gd name="T68" fmla="*/ 14 w 88"/>
                <a:gd name="T69" fmla="*/ 76 h 76"/>
                <a:gd name="T70" fmla="*/ 8 w 88"/>
                <a:gd name="T71" fmla="*/ 76 h 76"/>
                <a:gd name="T72" fmla="*/ 0 w 88"/>
                <a:gd name="T73" fmla="*/ 76 h 76"/>
                <a:gd name="T74" fmla="*/ 0 w 88"/>
                <a:gd name="T75" fmla="*/ 72 h 76"/>
                <a:gd name="T76" fmla="*/ 0 w 88"/>
                <a:gd name="T77" fmla="*/ 72 h 76"/>
                <a:gd name="T78" fmla="*/ 2 w 88"/>
                <a:gd name="T79" fmla="*/ 72 h 76"/>
                <a:gd name="T80" fmla="*/ 8 w 88"/>
                <a:gd name="T81" fmla="*/ 66 h 76"/>
                <a:gd name="T82" fmla="*/ 10 w 88"/>
                <a:gd name="T83" fmla="*/ 50 h 76"/>
                <a:gd name="T84" fmla="*/ 10 w 88"/>
                <a:gd name="T85" fmla="*/ 42 h 76"/>
                <a:gd name="T86" fmla="*/ 10 w 88"/>
                <a:gd name="T87" fmla="*/ 32 h 76"/>
                <a:gd name="T88" fmla="*/ 10 w 88"/>
                <a:gd name="T89" fmla="*/ 22 h 76"/>
                <a:gd name="T90" fmla="*/ 10 w 88"/>
                <a:gd name="T91" fmla="*/ 12 h 76"/>
                <a:gd name="T92" fmla="*/ 8 w 88"/>
                <a:gd name="T93" fmla="*/ 6 h 76"/>
                <a:gd name="T94" fmla="*/ 6 w 88"/>
                <a:gd name="T95" fmla="*/ 4 h 76"/>
                <a:gd name="T96" fmla="*/ 2 w 88"/>
                <a:gd name="T97" fmla="*/ 4 h 76"/>
                <a:gd name="T98" fmla="*/ 0 w 88"/>
                <a:gd name="T99" fmla="*/ 4 h 76"/>
                <a:gd name="T100" fmla="*/ 0 w 88"/>
                <a:gd name="T101" fmla="*/ 0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
                <a:gd name="T154" fmla="*/ 0 h 76"/>
                <a:gd name="T155" fmla="*/ 88 w 88"/>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 h="76">
                  <a:moveTo>
                    <a:pt x="0" y="0"/>
                  </a:moveTo>
                  <a:lnTo>
                    <a:pt x="0" y="0"/>
                  </a:lnTo>
                  <a:lnTo>
                    <a:pt x="6" y="0"/>
                  </a:lnTo>
                  <a:lnTo>
                    <a:pt x="12" y="0"/>
                  </a:lnTo>
                  <a:lnTo>
                    <a:pt x="18" y="0"/>
                  </a:lnTo>
                  <a:lnTo>
                    <a:pt x="24" y="0"/>
                  </a:lnTo>
                  <a:lnTo>
                    <a:pt x="26" y="4"/>
                  </a:lnTo>
                  <a:lnTo>
                    <a:pt x="30" y="8"/>
                  </a:lnTo>
                  <a:lnTo>
                    <a:pt x="70" y="56"/>
                  </a:lnTo>
                  <a:lnTo>
                    <a:pt x="70" y="36"/>
                  </a:lnTo>
                  <a:lnTo>
                    <a:pt x="68" y="8"/>
                  </a:lnTo>
                  <a:lnTo>
                    <a:pt x="66" y="4"/>
                  </a:lnTo>
                  <a:lnTo>
                    <a:pt x="60" y="4"/>
                  </a:lnTo>
                  <a:lnTo>
                    <a:pt x="60" y="0"/>
                  </a:lnTo>
                  <a:lnTo>
                    <a:pt x="68" y="0"/>
                  </a:lnTo>
                  <a:lnTo>
                    <a:pt x="74" y="0"/>
                  </a:lnTo>
                  <a:lnTo>
                    <a:pt x="78" y="0"/>
                  </a:lnTo>
                  <a:lnTo>
                    <a:pt x="88" y="0"/>
                  </a:lnTo>
                  <a:lnTo>
                    <a:pt x="88" y="4"/>
                  </a:lnTo>
                  <a:lnTo>
                    <a:pt x="86" y="4"/>
                  </a:lnTo>
                  <a:lnTo>
                    <a:pt x="82" y="4"/>
                  </a:lnTo>
                  <a:lnTo>
                    <a:pt x="80" y="8"/>
                  </a:lnTo>
                  <a:lnTo>
                    <a:pt x="78" y="32"/>
                  </a:lnTo>
                  <a:lnTo>
                    <a:pt x="78" y="44"/>
                  </a:lnTo>
                  <a:lnTo>
                    <a:pt x="78" y="58"/>
                  </a:lnTo>
                  <a:lnTo>
                    <a:pt x="78" y="66"/>
                  </a:lnTo>
                  <a:lnTo>
                    <a:pt x="78" y="72"/>
                  </a:lnTo>
                  <a:lnTo>
                    <a:pt x="78" y="76"/>
                  </a:lnTo>
                  <a:lnTo>
                    <a:pt x="68" y="76"/>
                  </a:lnTo>
                  <a:lnTo>
                    <a:pt x="66" y="74"/>
                  </a:lnTo>
                  <a:lnTo>
                    <a:pt x="60" y="68"/>
                  </a:lnTo>
                  <a:lnTo>
                    <a:pt x="18" y="16"/>
                  </a:lnTo>
                  <a:lnTo>
                    <a:pt x="18" y="54"/>
                  </a:lnTo>
                  <a:lnTo>
                    <a:pt x="18" y="66"/>
                  </a:lnTo>
                  <a:lnTo>
                    <a:pt x="20" y="70"/>
                  </a:lnTo>
                  <a:lnTo>
                    <a:pt x="26" y="72"/>
                  </a:lnTo>
                  <a:lnTo>
                    <a:pt x="28" y="72"/>
                  </a:lnTo>
                  <a:lnTo>
                    <a:pt x="28" y="76"/>
                  </a:lnTo>
                  <a:lnTo>
                    <a:pt x="18" y="76"/>
                  </a:lnTo>
                  <a:lnTo>
                    <a:pt x="14" y="76"/>
                  </a:lnTo>
                  <a:lnTo>
                    <a:pt x="8" y="76"/>
                  </a:lnTo>
                  <a:lnTo>
                    <a:pt x="0" y="76"/>
                  </a:lnTo>
                  <a:lnTo>
                    <a:pt x="0" y="72"/>
                  </a:lnTo>
                  <a:lnTo>
                    <a:pt x="2" y="72"/>
                  </a:lnTo>
                  <a:lnTo>
                    <a:pt x="4" y="70"/>
                  </a:lnTo>
                  <a:lnTo>
                    <a:pt x="8" y="66"/>
                  </a:lnTo>
                  <a:lnTo>
                    <a:pt x="8" y="60"/>
                  </a:lnTo>
                  <a:lnTo>
                    <a:pt x="10" y="50"/>
                  </a:lnTo>
                  <a:lnTo>
                    <a:pt x="10" y="42"/>
                  </a:lnTo>
                  <a:lnTo>
                    <a:pt x="10" y="32"/>
                  </a:lnTo>
                  <a:lnTo>
                    <a:pt x="10" y="22"/>
                  </a:lnTo>
                  <a:lnTo>
                    <a:pt x="10" y="12"/>
                  </a:lnTo>
                  <a:lnTo>
                    <a:pt x="10" y="8"/>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5" name="Freeform 74"/>
            <p:cNvSpPr>
              <a:spLocks/>
            </p:cNvSpPr>
            <p:nvPr/>
          </p:nvSpPr>
          <p:spPr bwMode="auto">
            <a:xfrm>
              <a:off x="3058" y="1036"/>
              <a:ext cx="74" cy="78"/>
            </a:xfrm>
            <a:custGeom>
              <a:avLst/>
              <a:gdLst>
                <a:gd name="T0" fmla="*/ 22 w 74"/>
                <a:gd name="T1" fmla="*/ 74 h 78"/>
                <a:gd name="T2" fmla="*/ 26 w 74"/>
                <a:gd name="T3" fmla="*/ 72 h 78"/>
                <a:gd name="T4" fmla="*/ 30 w 74"/>
                <a:gd name="T5" fmla="*/ 70 h 78"/>
                <a:gd name="T6" fmla="*/ 30 w 74"/>
                <a:gd name="T7" fmla="*/ 62 h 78"/>
                <a:gd name="T8" fmla="*/ 30 w 74"/>
                <a:gd name="T9" fmla="*/ 40 h 78"/>
                <a:gd name="T10" fmla="*/ 20 w 74"/>
                <a:gd name="T11" fmla="*/ 10 h 78"/>
                <a:gd name="T12" fmla="*/ 14 w 74"/>
                <a:gd name="T13" fmla="*/ 10 h 78"/>
                <a:gd name="T14" fmla="*/ 10 w 74"/>
                <a:gd name="T15" fmla="*/ 12 h 78"/>
                <a:gd name="T16" fmla="*/ 4 w 74"/>
                <a:gd name="T17" fmla="*/ 22 h 78"/>
                <a:gd name="T18" fmla="*/ 0 w 74"/>
                <a:gd name="T19" fmla="*/ 20 h 78"/>
                <a:gd name="T20" fmla="*/ 2 w 74"/>
                <a:gd name="T21" fmla="*/ 10 h 78"/>
                <a:gd name="T22" fmla="*/ 2 w 74"/>
                <a:gd name="T23" fmla="*/ 0 h 78"/>
                <a:gd name="T24" fmla="*/ 10 w 74"/>
                <a:gd name="T25" fmla="*/ 2 h 78"/>
                <a:gd name="T26" fmla="*/ 54 w 74"/>
                <a:gd name="T27" fmla="*/ 2 h 78"/>
                <a:gd name="T28" fmla="*/ 68 w 74"/>
                <a:gd name="T29" fmla="*/ 2 h 78"/>
                <a:gd name="T30" fmla="*/ 72 w 74"/>
                <a:gd name="T31" fmla="*/ 0 h 78"/>
                <a:gd name="T32" fmla="*/ 72 w 74"/>
                <a:gd name="T33" fmla="*/ 2 h 78"/>
                <a:gd name="T34" fmla="*/ 74 w 74"/>
                <a:gd name="T35" fmla="*/ 10 h 78"/>
                <a:gd name="T36" fmla="*/ 70 w 74"/>
                <a:gd name="T37" fmla="*/ 22 h 78"/>
                <a:gd name="T38" fmla="*/ 68 w 74"/>
                <a:gd name="T39" fmla="*/ 16 h 78"/>
                <a:gd name="T40" fmla="*/ 66 w 74"/>
                <a:gd name="T41" fmla="*/ 12 h 78"/>
                <a:gd name="T42" fmla="*/ 54 w 74"/>
                <a:gd name="T43" fmla="*/ 10 h 78"/>
                <a:gd name="T44" fmla="*/ 46 w 74"/>
                <a:gd name="T45" fmla="*/ 10 h 78"/>
                <a:gd name="T46" fmla="*/ 44 w 74"/>
                <a:gd name="T47" fmla="*/ 28 h 78"/>
                <a:gd name="T48" fmla="*/ 44 w 74"/>
                <a:gd name="T49" fmla="*/ 46 h 78"/>
                <a:gd name="T50" fmla="*/ 44 w 74"/>
                <a:gd name="T51" fmla="*/ 56 h 78"/>
                <a:gd name="T52" fmla="*/ 46 w 74"/>
                <a:gd name="T53" fmla="*/ 66 h 78"/>
                <a:gd name="T54" fmla="*/ 46 w 74"/>
                <a:gd name="T55" fmla="*/ 70 h 78"/>
                <a:gd name="T56" fmla="*/ 48 w 74"/>
                <a:gd name="T57" fmla="*/ 72 h 78"/>
                <a:gd name="T58" fmla="*/ 56 w 74"/>
                <a:gd name="T59" fmla="*/ 74 h 78"/>
                <a:gd name="T60" fmla="*/ 56 w 74"/>
                <a:gd name="T61" fmla="*/ 78 h 78"/>
                <a:gd name="T62" fmla="*/ 52 w 74"/>
                <a:gd name="T63" fmla="*/ 78 h 78"/>
                <a:gd name="T64" fmla="*/ 36 w 74"/>
                <a:gd name="T65" fmla="*/ 78 h 78"/>
                <a:gd name="T66" fmla="*/ 30 w 74"/>
                <a:gd name="T67" fmla="*/ 78 h 78"/>
                <a:gd name="T68" fmla="*/ 20 w 74"/>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8"/>
                <a:gd name="T107" fmla="*/ 74 w 74"/>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8">
                  <a:moveTo>
                    <a:pt x="20" y="74"/>
                  </a:moveTo>
                  <a:lnTo>
                    <a:pt x="22" y="74"/>
                  </a:lnTo>
                  <a:lnTo>
                    <a:pt x="26" y="72"/>
                  </a:lnTo>
                  <a:lnTo>
                    <a:pt x="30" y="70"/>
                  </a:lnTo>
                  <a:lnTo>
                    <a:pt x="30" y="62"/>
                  </a:lnTo>
                  <a:lnTo>
                    <a:pt x="30" y="40"/>
                  </a:lnTo>
                  <a:lnTo>
                    <a:pt x="30" y="10"/>
                  </a:lnTo>
                  <a:lnTo>
                    <a:pt x="20" y="10"/>
                  </a:lnTo>
                  <a:lnTo>
                    <a:pt x="14" y="10"/>
                  </a:lnTo>
                  <a:lnTo>
                    <a:pt x="10" y="12"/>
                  </a:lnTo>
                  <a:lnTo>
                    <a:pt x="6" y="16"/>
                  </a:lnTo>
                  <a:lnTo>
                    <a:pt x="4" y="22"/>
                  </a:lnTo>
                  <a:lnTo>
                    <a:pt x="0" y="20"/>
                  </a:lnTo>
                  <a:lnTo>
                    <a:pt x="2" y="10"/>
                  </a:lnTo>
                  <a:lnTo>
                    <a:pt x="2" y="0"/>
                  </a:lnTo>
                  <a:lnTo>
                    <a:pt x="10" y="2"/>
                  </a:lnTo>
                  <a:lnTo>
                    <a:pt x="32" y="2"/>
                  </a:lnTo>
                  <a:lnTo>
                    <a:pt x="54" y="2"/>
                  </a:lnTo>
                  <a:lnTo>
                    <a:pt x="68" y="2"/>
                  </a:lnTo>
                  <a:lnTo>
                    <a:pt x="72" y="0"/>
                  </a:lnTo>
                  <a:lnTo>
                    <a:pt x="72" y="2"/>
                  </a:lnTo>
                  <a:lnTo>
                    <a:pt x="74" y="10"/>
                  </a:lnTo>
                  <a:lnTo>
                    <a:pt x="74" y="20"/>
                  </a:lnTo>
                  <a:lnTo>
                    <a:pt x="70" y="22"/>
                  </a:lnTo>
                  <a:lnTo>
                    <a:pt x="68" y="16"/>
                  </a:lnTo>
                  <a:lnTo>
                    <a:pt x="66" y="12"/>
                  </a:lnTo>
                  <a:lnTo>
                    <a:pt x="62" y="10"/>
                  </a:lnTo>
                  <a:lnTo>
                    <a:pt x="54" y="10"/>
                  </a:lnTo>
                  <a:lnTo>
                    <a:pt x="46" y="10"/>
                  </a:lnTo>
                  <a:lnTo>
                    <a:pt x="44" y="28"/>
                  </a:lnTo>
                  <a:lnTo>
                    <a:pt x="44" y="46"/>
                  </a:lnTo>
                  <a:lnTo>
                    <a:pt x="44" y="56"/>
                  </a:lnTo>
                  <a:lnTo>
                    <a:pt x="46" y="66"/>
                  </a:lnTo>
                  <a:lnTo>
                    <a:pt x="46" y="70"/>
                  </a:lnTo>
                  <a:lnTo>
                    <a:pt x="48" y="72"/>
                  </a:lnTo>
                  <a:lnTo>
                    <a:pt x="54" y="74"/>
                  </a:lnTo>
                  <a:lnTo>
                    <a:pt x="56" y="74"/>
                  </a:lnTo>
                  <a:lnTo>
                    <a:pt x="56" y="78"/>
                  </a:lnTo>
                  <a:lnTo>
                    <a:pt x="52" y="78"/>
                  </a:lnTo>
                  <a:lnTo>
                    <a:pt x="36" y="78"/>
                  </a:lnTo>
                  <a:lnTo>
                    <a:pt x="30" y="78"/>
                  </a:lnTo>
                  <a:lnTo>
                    <a:pt x="20" y="78"/>
                  </a:lnTo>
                  <a:lnTo>
                    <a:pt x="20"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6" name="Freeform 75"/>
            <p:cNvSpPr>
              <a:spLocks noEditPoints="1"/>
            </p:cNvSpPr>
            <p:nvPr/>
          </p:nvSpPr>
          <p:spPr bwMode="auto">
            <a:xfrm>
              <a:off x="3170" y="1032"/>
              <a:ext cx="64" cy="80"/>
            </a:xfrm>
            <a:custGeom>
              <a:avLst/>
              <a:gdLst>
                <a:gd name="T0" fmla="*/ 40 w 64"/>
                <a:gd name="T1" fmla="*/ 0 h 80"/>
                <a:gd name="T2" fmla="*/ 58 w 64"/>
                <a:gd name="T3" fmla="*/ 6 h 80"/>
                <a:gd name="T4" fmla="*/ 62 w 64"/>
                <a:gd name="T5" fmla="*/ 16 h 80"/>
                <a:gd name="T6" fmla="*/ 64 w 64"/>
                <a:gd name="T7" fmla="*/ 28 h 80"/>
                <a:gd name="T8" fmla="*/ 62 w 64"/>
                <a:gd name="T9" fmla="*/ 46 h 80"/>
                <a:gd name="T10" fmla="*/ 58 w 64"/>
                <a:gd name="T11" fmla="*/ 56 h 80"/>
                <a:gd name="T12" fmla="*/ 52 w 64"/>
                <a:gd name="T13" fmla="*/ 64 h 80"/>
                <a:gd name="T14" fmla="*/ 38 w 64"/>
                <a:gd name="T15" fmla="*/ 76 h 80"/>
                <a:gd name="T16" fmla="*/ 32 w 64"/>
                <a:gd name="T17" fmla="*/ 78 h 80"/>
                <a:gd name="T18" fmla="*/ 24 w 64"/>
                <a:gd name="T19" fmla="*/ 80 h 80"/>
                <a:gd name="T20" fmla="*/ 6 w 64"/>
                <a:gd name="T21" fmla="*/ 72 h 80"/>
                <a:gd name="T22" fmla="*/ 2 w 64"/>
                <a:gd name="T23" fmla="*/ 62 h 80"/>
                <a:gd name="T24" fmla="*/ 0 w 64"/>
                <a:gd name="T25" fmla="*/ 50 h 80"/>
                <a:gd name="T26" fmla="*/ 2 w 64"/>
                <a:gd name="T27" fmla="*/ 32 h 80"/>
                <a:gd name="T28" fmla="*/ 6 w 64"/>
                <a:gd name="T29" fmla="*/ 22 h 80"/>
                <a:gd name="T30" fmla="*/ 12 w 64"/>
                <a:gd name="T31" fmla="*/ 14 h 80"/>
                <a:gd name="T32" fmla="*/ 24 w 64"/>
                <a:gd name="T33" fmla="*/ 4 h 80"/>
                <a:gd name="T34" fmla="*/ 32 w 64"/>
                <a:gd name="T35" fmla="*/ 0 h 80"/>
                <a:gd name="T36" fmla="*/ 36 w 64"/>
                <a:gd name="T37" fmla="*/ 6 h 80"/>
                <a:gd name="T38" fmla="*/ 32 w 64"/>
                <a:gd name="T39" fmla="*/ 8 h 80"/>
                <a:gd name="T40" fmla="*/ 24 w 64"/>
                <a:gd name="T41" fmla="*/ 14 h 80"/>
                <a:gd name="T42" fmla="*/ 20 w 64"/>
                <a:gd name="T43" fmla="*/ 20 h 80"/>
                <a:gd name="T44" fmla="*/ 14 w 64"/>
                <a:gd name="T45" fmla="*/ 52 h 80"/>
                <a:gd name="T46" fmla="*/ 14 w 64"/>
                <a:gd name="T47" fmla="*/ 60 h 80"/>
                <a:gd name="T48" fmla="*/ 16 w 64"/>
                <a:gd name="T49" fmla="*/ 66 h 80"/>
                <a:gd name="T50" fmla="*/ 26 w 64"/>
                <a:gd name="T51" fmla="*/ 72 h 80"/>
                <a:gd name="T52" fmla="*/ 32 w 64"/>
                <a:gd name="T53" fmla="*/ 72 h 80"/>
                <a:gd name="T54" fmla="*/ 40 w 64"/>
                <a:gd name="T55" fmla="*/ 64 h 80"/>
                <a:gd name="T56" fmla="*/ 44 w 64"/>
                <a:gd name="T57" fmla="*/ 60 h 80"/>
                <a:gd name="T58" fmla="*/ 50 w 64"/>
                <a:gd name="T59" fmla="*/ 28 h 80"/>
                <a:gd name="T60" fmla="*/ 50 w 64"/>
                <a:gd name="T61" fmla="*/ 18 h 80"/>
                <a:gd name="T62" fmla="*/ 48 w 64"/>
                <a:gd name="T63" fmla="*/ 12 h 80"/>
                <a:gd name="T64" fmla="*/ 36 w 64"/>
                <a:gd name="T65" fmla="*/ 6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0"/>
                <a:gd name="T101" fmla="*/ 64 w 6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0">
                  <a:moveTo>
                    <a:pt x="40" y="0"/>
                  </a:moveTo>
                  <a:lnTo>
                    <a:pt x="40" y="0"/>
                  </a:lnTo>
                  <a:lnTo>
                    <a:pt x="50" y="2"/>
                  </a:lnTo>
                  <a:lnTo>
                    <a:pt x="58" y="6"/>
                  </a:lnTo>
                  <a:lnTo>
                    <a:pt x="62" y="16"/>
                  </a:lnTo>
                  <a:lnTo>
                    <a:pt x="64" y="28"/>
                  </a:lnTo>
                  <a:lnTo>
                    <a:pt x="64" y="38"/>
                  </a:lnTo>
                  <a:lnTo>
                    <a:pt x="62" y="46"/>
                  </a:lnTo>
                  <a:lnTo>
                    <a:pt x="58" y="56"/>
                  </a:lnTo>
                  <a:lnTo>
                    <a:pt x="52" y="64"/>
                  </a:lnTo>
                  <a:lnTo>
                    <a:pt x="46" y="70"/>
                  </a:lnTo>
                  <a:lnTo>
                    <a:pt x="38" y="76"/>
                  </a:lnTo>
                  <a:lnTo>
                    <a:pt x="32" y="78"/>
                  </a:lnTo>
                  <a:lnTo>
                    <a:pt x="24" y="80"/>
                  </a:lnTo>
                  <a:lnTo>
                    <a:pt x="14" y="78"/>
                  </a:lnTo>
                  <a:lnTo>
                    <a:pt x="6" y="72"/>
                  </a:lnTo>
                  <a:lnTo>
                    <a:pt x="2" y="62"/>
                  </a:lnTo>
                  <a:lnTo>
                    <a:pt x="0" y="50"/>
                  </a:lnTo>
                  <a:lnTo>
                    <a:pt x="0" y="42"/>
                  </a:lnTo>
                  <a:lnTo>
                    <a:pt x="2" y="32"/>
                  </a:lnTo>
                  <a:lnTo>
                    <a:pt x="6" y="22"/>
                  </a:lnTo>
                  <a:lnTo>
                    <a:pt x="12" y="14"/>
                  </a:lnTo>
                  <a:lnTo>
                    <a:pt x="18" y="8"/>
                  </a:lnTo>
                  <a:lnTo>
                    <a:pt x="24" y="4"/>
                  </a:lnTo>
                  <a:lnTo>
                    <a:pt x="32" y="0"/>
                  </a:lnTo>
                  <a:lnTo>
                    <a:pt x="40" y="0"/>
                  </a:lnTo>
                  <a:close/>
                  <a:moveTo>
                    <a:pt x="36" y="6"/>
                  </a:moveTo>
                  <a:lnTo>
                    <a:pt x="36" y="6"/>
                  </a:lnTo>
                  <a:lnTo>
                    <a:pt x="32" y="8"/>
                  </a:lnTo>
                  <a:lnTo>
                    <a:pt x="28" y="10"/>
                  </a:lnTo>
                  <a:lnTo>
                    <a:pt x="24" y="14"/>
                  </a:lnTo>
                  <a:lnTo>
                    <a:pt x="20" y="20"/>
                  </a:lnTo>
                  <a:lnTo>
                    <a:pt x="16" y="34"/>
                  </a:lnTo>
                  <a:lnTo>
                    <a:pt x="14" y="52"/>
                  </a:lnTo>
                  <a:lnTo>
                    <a:pt x="14" y="60"/>
                  </a:lnTo>
                  <a:lnTo>
                    <a:pt x="16" y="66"/>
                  </a:lnTo>
                  <a:lnTo>
                    <a:pt x="20" y="70"/>
                  </a:lnTo>
                  <a:lnTo>
                    <a:pt x="26" y="72"/>
                  </a:lnTo>
                  <a:lnTo>
                    <a:pt x="32" y="72"/>
                  </a:lnTo>
                  <a:lnTo>
                    <a:pt x="36" y="68"/>
                  </a:lnTo>
                  <a:lnTo>
                    <a:pt x="40" y="64"/>
                  </a:lnTo>
                  <a:lnTo>
                    <a:pt x="44" y="60"/>
                  </a:lnTo>
                  <a:lnTo>
                    <a:pt x="48" y="46"/>
                  </a:lnTo>
                  <a:lnTo>
                    <a:pt x="50" y="28"/>
                  </a:lnTo>
                  <a:lnTo>
                    <a:pt x="50" y="18"/>
                  </a:lnTo>
                  <a:lnTo>
                    <a:pt x="48" y="12"/>
                  </a:lnTo>
                  <a:lnTo>
                    <a:pt x="42" y="8"/>
                  </a:lnTo>
                  <a:lnTo>
                    <a:pt x="36" y="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7" name="Freeform 76"/>
            <p:cNvSpPr>
              <a:spLocks/>
            </p:cNvSpPr>
            <p:nvPr/>
          </p:nvSpPr>
          <p:spPr bwMode="auto">
            <a:xfrm>
              <a:off x="3170" y="1032"/>
              <a:ext cx="64" cy="80"/>
            </a:xfrm>
            <a:custGeom>
              <a:avLst/>
              <a:gdLst>
                <a:gd name="T0" fmla="*/ 40 w 64"/>
                <a:gd name="T1" fmla="*/ 0 h 80"/>
                <a:gd name="T2" fmla="*/ 40 w 64"/>
                <a:gd name="T3" fmla="*/ 0 h 80"/>
                <a:gd name="T4" fmla="*/ 50 w 64"/>
                <a:gd name="T5" fmla="*/ 2 h 80"/>
                <a:gd name="T6" fmla="*/ 58 w 64"/>
                <a:gd name="T7" fmla="*/ 6 h 80"/>
                <a:gd name="T8" fmla="*/ 58 w 64"/>
                <a:gd name="T9" fmla="*/ 6 h 80"/>
                <a:gd name="T10" fmla="*/ 62 w 64"/>
                <a:gd name="T11" fmla="*/ 16 h 80"/>
                <a:gd name="T12" fmla="*/ 64 w 64"/>
                <a:gd name="T13" fmla="*/ 28 h 80"/>
                <a:gd name="T14" fmla="*/ 64 w 64"/>
                <a:gd name="T15" fmla="*/ 28 h 80"/>
                <a:gd name="T16" fmla="*/ 64 w 64"/>
                <a:gd name="T17" fmla="*/ 38 h 80"/>
                <a:gd name="T18" fmla="*/ 62 w 64"/>
                <a:gd name="T19" fmla="*/ 46 h 80"/>
                <a:gd name="T20" fmla="*/ 62 w 64"/>
                <a:gd name="T21" fmla="*/ 46 h 80"/>
                <a:gd name="T22" fmla="*/ 58 w 64"/>
                <a:gd name="T23" fmla="*/ 56 h 80"/>
                <a:gd name="T24" fmla="*/ 52 w 64"/>
                <a:gd name="T25" fmla="*/ 64 h 80"/>
                <a:gd name="T26" fmla="*/ 52 w 64"/>
                <a:gd name="T27" fmla="*/ 64 h 80"/>
                <a:gd name="T28" fmla="*/ 46 w 64"/>
                <a:gd name="T29" fmla="*/ 70 h 80"/>
                <a:gd name="T30" fmla="*/ 38 w 64"/>
                <a:gd name="T31" fmla="*/ 76 h 80"/>
                <a:gd name="T32" fmla="*/ 38 w 64"/>
                <a:gd name="T33" fmla="*/ 76 h 80"/>
                <a:gd name="T34" fmla="*/ 32 w 64"/>
                <a:gd name="T35" fmla="*/ 78 h 80"/>
                <a:gd name="T36" fmla="*/ 24 w 64"/>
                <a:gd name="T37" fmla="*/ 80 h 80"/>
                <a:gd name="T38" fmla="*/ 24 w 64"/>
                <a:gd name="T39" fmla="*/ 80 h 80"/>
                <a:gd name="T40" fmla="*/ 14 w 64"/>
                <a:gd name="T41" fmla="*/ 78 h 80"/>
                <a:gd name="T42" fmla="*/ 6 w 64"/>
                <a:gd name="T43" fmla="*/ 72 h 80"/>
                <a:gd name="T44" fmla="*/ 6 w 64"/>
                <a:gd name="T45" fmla="*/ 72 h 80"/>
                <a:gd name="T46" fmla="*/ 2 w 64"/>
                <a:gd name="T47" fmla="*/ 62 h 80"/>
                <a:gd name="T48" fmla="*/ 0 w 64"/>
                <a:gd name="T49" fmla="*/ 50 h 80"/>
                <a:gd name="T50" fmla="*/ 0 w 64"/>
                <a:gd name="T51" fmla="*/ 50 h 80"/>
                <a:gd name="T52" fmla="*/ 0 w 64"/>
                <a:gd name="T53" fmla="*/ 42 h 80"/>
                <a:gd name="T54" fmla="*/ 2 w 64"/>
                <a:gd name="T55" fmla="*/ 32 h 80"/>
                <a:gd name="T56" fmla="*/ 2 w 64"/>
                <a:gd name="T57" fmla="*/ 32 h 80"/>
                <a:gd name="T58" fmla="*/ 6 w 64"/>
                <a:gd name="T59" fmla="*/ 22 h 80"/>
                <a:gd name="T60" fmla="*/ 12 w 64"/>
                <a:gd name="T61" fmla="*/ 14 h 80"/>
                <a:gd name="T62" fmla="*/ 12 w 64"/>
                <a:gd name="T63" fmla="*/ 14 h 80"/>
                <a:gd name="T64" fmla="*/ 18 w 64"/>
                <a:gd name="T65" fmla="*/ 8 h 80"/>
                <a:gd name="T66" fmla="*/ 24 w 64"/>
                <a:gd name="T67" fmla="*/ 4 h 80"/>
                <a:gd name="T68" fmla="*/ 24 w 64"/>
                <a:gd name="T69" fmla="*/ 4 h 80"/>
                <a:gd name="T70" fmla="*/ 32 w 64"/>
                <a:gd name="T71" fmla="*/ 0 h 80"/>
                <a:gd name="T72" fmla="*/ 40 w 64"/>
                <a:gd name="T73" fmla="*/ 0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80"/>
                <a:gd name="T113" fmla="*/ 64 w 64"/>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80">
                  <a:moveTo>
                    <a:pt x="40" y="0"/>
                  </a:moveTo>
                  <a:lnTo>
                    <a:pt x="40" y="0"/>
                  </a:lnTo>
                  <a:lnTo>
                    <a:pt x="50" y="2"/>
                  </a:lnTo>
                  <a:lnTo>
                    <a:pt x="58" y="6"/>
                  </a:lnTo>
                  <a:lnTo>
                    <a:pt x="62" y="16"/>
                  </a:lnTo>
                  <a:lnTo>
                    <a:pt x="64" y="28"/>
                  </a:lnTo>
                  <a:lnTo>
                    <a:pt x="64" y="38"/>
                  </a:lnTo>
                  <a:lnTo>
                    <a:pt x="62" y="46"/>
                  </a:lnTo>
                  <a:lnTo>
                    <a:pt x="58" y="56"/>
                  </a:lnTo>
                  <a:lnTo>
                    <a:pt x="52" y="64"/>
                  </a:lnTo>
                  <a:lnTo>
                    <a:pt x="46" y="70"/>
                  </a:lnTo>
                  <a:lnTo>
                    <a:pt x="38" y="76"/>
                  </a:lnTo>
                  <a:lnTo>
                    <a:pt x="32" y="78"/>
                  </a:lnTo>
                  <a:lnTo>
                    <a:pt x="24" y="80"/>
                  </a:lnTo>
                  <a:lnTo>
                    <a:pt x="14" y="78"/>
                  </a:lnTo>
                  <a:lnTo>
                    <a:pt x="6" y="72"/>
                  </a:lnTo>
                  <a:lnTo>
                    <a:pt x="2" y="62"/>
                  </a:lnTo>
                  <a:lnTo>
                    <a:pt x="0" y="50"/>
                  </a:lnTo>
                  <a:lnTo>
                    <a:pt x="0" y="42"/>
                  </a:lnTo>
                  <a:lnTo>
                    <a:pt x="2" y="32"/>
                  </a:lnTo>
                  <a:lnTo>
                    <a:pt x="6" y="22"/>
                  </a:lnTo>
                  <a:lnTo>
                    <a:pt x="12" y="14"/>
                  </a:lnTo>
                  <a:lnTo>
                    <a:pt x="18" y="8"/>
                  </a:lnTo>
                  <a:lnTo>
                    <a:pt x="24" y="4"/>
                  </a:lnTo>
                  <a:lnTo>
                    <a:pt x="32"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8" name="Freeform 77"/>
            <p:cNvSpPr>
              <a:spLocks/>
            </p:cNvSpPr>
            <p:nvPr/>
          </p:nvSpPr>
          <p:spPr bwMode="auto">
            <a:xfrm>
              <a:off x="3184" y="1038"/>
              <a:ext cx="36" cy="66"/>
            </a:xfrm>
            <a:custGeom>
              <a:avLst/>
              <a:gdLst>
                <a:gd name="T0" fmla="*/ 22 w 36"/>
                <a:gd name="T1" fmla="*/ 0 h 66"/>
                <a:gd name="T2" fmla="*/ 22 w 36"/>
                <a:gd name="T3" fmla="*/ 0 h 66"/>
                <a:gd name="T4" fmla="*/ 18 w 36"/>
                <a:gd name="T5" fmla="*/ 2 h 66"/>
                <a:gd name="T6" fmla="*/ 14 w 36"/>
                <a:gd name="T7" fmla="*/ 4 h 66"/>
                <a:gd name="T8" fmla="*/ 10 w 36"/>
                <a:gd name="T9" fmla="*/ 8 h 66"/>
                <a:gd name="T10" fmla="*/ 6 w 36"/>
                <a:gd name="T11" fmla="*/ 14 h 66"/>
                <a:gd name="T12" fmla="*/ 6 w 36"/>
                <a:gd name="T13" fmla="*/ 14 h 66"/>
                <a:gd name="T14" fmla="*/ 2 w 36"/>
                <a:gd name="T15" fmla="*/ 28 h 66"/>
                <a:gd name="T16" fmla="*/ 0 w 36"/>
                <a:gd name="T17" fmla="*/ 46 h 66"/>
                <a:gd name="T18" fmla="*/ 0 w 36"/>
                <a:gd name="T19" fmla="*/ 46 h 66"/>
                <a:gd name="T20" fmla="*/ 0 w 36"/>
                <a:gd name="T21" fmla="*/ 54 h 66"/>
                <a:gd name="T22" fmla="*/ 2 w 36"/>
                <a:gd name="T23" fmla="*/ 60 h 66"/>
                <a:gd name="T24" fmla="*/ 2 w 36"/>
                <a:gd name="T25" fmla="*/ 60 h 66"/>
                <a:gd name="T26" fmla="*/ 6 w 36"/>
                <a:gd name="T27" fmla="*/ 64 h 66"/>
                <a:gd name="T28" fmla="*/ 12 w 36"/>
                <a:gd name="T29" fmla="*/ 66 h 66"/>
                <a:gd name="T30" fmla="*/ 12 w 36"/>
                <a:gd name="T31" fmla="*/ 66 h 66"/>
                <a:gd name="T32" fmla="*/ 18 w 36"/>
                <a:gd name="T33" fmla="*/ 66 h 66"/>
                <a:gd name="T34" fmla="*/ 22 w 36"/>
                <a:gd name="T35" fmla="*/ 62 h 66"/>
                <a:gd name="T36" fmla="*/ 26 w 36"/>
                <a:gd name="T37" fmla="*/ 58 h 66"/>
                <a:gd name="T38" fmla="*/ 30 w 36"/>
                <a:gd name="T39" fmla="*/ 54 h 66"/>
                <a:gd name="T40" fmla="*/ 30 w 36"/>
                <a:gd name="T41" fmla="*/ 54 h 66"/>
                <a:gd name="T42" fmla="*/ 34 w 36"/>
                <a:gd name="T43" fmla="*/ 40 h 66"/>
                <a:gd name="T44" fmla="*/ 36 w 36"/>
                <a:gd name="T45" fmla="*/ 22 h 66"/>
                <a:gd name="T46" fmla="*/ 36 w 36"/>
                <a:gd name="T47" fmla="*/ 22 h 66"/>
                <a:gd name="T48" fmla="*/ 36 w 36"/>
                <a:gd name="T49" fmla="*/ 12 h 66"/>
                <a:gd name="T50" fmla="*/ 34 w 36"/>
                <a:gd name="T51" fmla="*/ 6 h 66"/>
                <a:gd name="T52" fmla="*/ 34 w 36"/>
                <a:gd name="T53" fmla="*/ 6 h 66"/>
                <a:gd name="T54" fmla="*/ 28 w 36"/>
                <a:gd name="T55" fmla="*/ 2 h 66"/>
                <a:gd name="T56" fmla="*/ 22 w 36"/>
                <a:gd name="T57" fmla="*/ 0 h 66"/>
                <a:gd name="T58" fmla="*/ 22 w 36"/>
                <a:gd name="T59" fmla="*/ 0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66"/>
                <a:gd name="T92" fmla="*/ 36 w 36"/>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66">
                  <a:moveTo>
                    <a:pt x="22" y="0"/>
                  </a:moveTo>
                  <a:lnTo>
                    <a:pt x="22" y="0"/>
                  </a:lnTo>
                  <a:lnTo>
                    <a:pt x="18" y="2"/>
                  </a:lnTo>
                  <a:lnTo>
                    <a:pt x="14" y="4"/>
                  </a:lnTo>
                  <a:lnTo>
                    <a:pt x="10" y="8"/>
                  </a:lnTo>
                  <a:lnTo>
                    <a:pt x="6" y="14"/>
                  </a:lnTo>
                  <a:lnTo>
                    <a:pt x="2" y="28"/>
                  </a:lnTo>
                  <a:lnTo>
                    <a:pt x="0" y="46"/>
                  </a:lnTo>
                  <a:lnTo>
                    <a:pt x="0" y="54"/>
                  </a:lnTo>
                  <a:lnTo>
                    <a:pt x="2" y="60"/>
                  </a:lnTo>
                  <a:lnTo>
                    <a:pt x="6" y="64"/>
                  </a:lnTo>
                  <a:lnTo>
                    <a:pt x="12" y="66"/>
                  </a:lnTo>
                  <a:lnTo>
                    <a:pt x="18" y="66"/>
                  </a:lnTo>
                  <a:lnTo>
                    <a:pt x="22" y="62"/>
                  </a:lnTo>
                  <a:lnTo>
                    <a:pt x="26" y="58"/>
                  </a:lnTo>
                  <a:lnTo>
                    <a:pt x="30" y="54"/>
                  </a:lnTo>
                  <a:lnTo>
                    <a:pt x="34" y="40"/>
                  </a:lnTo>
                  <a:lnTo>
                    <a:pt x="36" y="22"/>
                  </a:lnTo>
                  <a:lnTo>
                    <a:pt x="36" y="12"/>
                  </a:lnTo>
                  <a:lnTo>
                    <a:pt x="34" y="6"/>
                  </a:lnTo>
                  <a:lnTo>
                    <a:pt x="28" y="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89" name="Freeform 78"/>
            <p:cNvSpPr>
              <a:spLocks/>
            </p:cNvSpPr>
            <p:nvPr/>
          </p:nvSpPr>
          <p:spPr bwMode="auto">
            <a:xfrm>
              <a:off x="3332" y="1020"/>
              <a:ext cx="66" cy="96"/>
            </a:xfrm>
            <a:custGeom>
              <a:avLst/>
              <a:gdLst>
                <a:gd name="T0" fmla="*/ 62 w 66"/>
                <a:gd name="T1" fmla="*/ 6 h 96"/>
                <a:gd name="T2" fmla="*/ 62 w 66"/>
                <a:gd name="T3" fmla="*/ 14 h 96"/>
                <a:gd name="T4" fmla="*/ 64 w 66"/>
                <a:gd name="T5" fmla="*/ 26 h 96"/>
                <a:gd name="T6" fmla="*/ 58 w 66"/>
                <a:gd name="T7" fmla="*/ 26 h 96"/>
                <a:gd name="T8" fmla="*/ 50 w 66"/>
                <a:gd name="T9" fmla="*/ 14 h 96"/>
                <a:gd name="T10" fmla="*/ 44 w 66"/>
                <a:gd name="T11" fmla="*/ 10 h 96"/>
                <a:gd name="T12" fmla="*/ 36 w 66"/>
                <a:gd name="T13" fmla="*/ 10 h 96"/>
                <a:gd name="T14" fmla="*/ 24 w 66"/>
                <a:gd name="T15" fmla="*/ 12 h 96"/>
                <a:gd name="T16" fmla="*/ 20 w 66"/>
                <a:gd name="T17" fmla="*/ 16 h 96"/>
                <a:gd name="T18" fmla="*/ 18 w 66"/>
                <a:gd name="T19" fmla="*/ 22 h 96"/>
                <a:gd name="T20" fmla="*/ 20 w 66"/>
                <a:gd name="T21" fmla="*/ 28 h 96"/>
                <a:gd name="T22" fmla="*/ 26 w 66"/>
                <a:gd name="T23" fmla="*/ 34 h 96"/>
                <a:gd name="T24" fmla="*/ 38 w 66"/>
                <a:gd name="T25" fmla="*/ 38 h 96"/>
                <a:gd name="T26" fmla="*/ 50 w 66"/>
                <a:gd name="T27" fmla="*/ 42 h 96"/>
                <a:gd name="T28" fmla="*/ 62 w 66"/>
                <a:gd name="T29" fmla="*/ 52 h 96"/>
                <a:gd name="T30" fmla="*/ 66 w 66"/>
                <a:gd name="T31" fmla="*/ 58 h 96"/>
                <a:gd name="T32" fmla="*/ 66 w 66"/>
                <a:gd name="T33" fmla="*/ 64 h 96"/>
                <a:gd name="T34" fmla="*/ 64 w 66"/>
                <a:gd name="T35" fmla="*/ 78 h 96"/>
                <a:gd name="T36" fmla="*/ 56 w 66"/>
                <a:gd name="T37" fmla="*/ 88 h 96"/>
                <a:gd name="T38" fmla="*/ 50 w 66"/>
                <a:gd name="T39" fmla="*/ 92 h 96"/>
                <a:gd name="T40" fmla="*/ 26 w 66"/>
                <a:gd name="T41" fmla="*/ 96 h 96"/>
                <a:gd name="T42" fmla="*/ 14 w 66"/>
                <a:gd name="T43" fmla="*/ 94 h 96"/>
                <a:gd name="T44" fmla="*/ 2 w 66"/>
                <a:gd name="T45" fmla="*/ 92 h 96"/>
                <a:gd name="T46" fmla="*/ 2 w 66"/>
                <a:gd name="T47" fmla="*/ 90 h 96"/>
                <a:gd name="T48" fmla="*/ 2 w 66"/>
                <a:gd name="T49" fmla="*/ 88 h 96"/>
                <a:gd name="T50" fmla="*/ 2 w 66"/>
                <a:gd name="T51" fmla="*/ 78 h 96"/>
                <a:gd name="T52" fmla="*/ 0 w 66"/>
                <a:gd name="T53" fmla="*/ 66 h 96"/>
                <a:gd name="T54" fmla="*/ 6 w 66"/>
                <a:gd name="T55" fmla="*/ 64 h 96"/>
                <a:gd name="T56" fmla="*/ 14 w 66"/>
                <a:gd name="T57" fmla="*/ 82 h 96"/>
                <a:gd name="T58" fmla="*/ 22 w 66"/>
                <a:gd name="T59" fmla="*/ 86 h 96"/>
                <a:gd name="T60" fmla="*/ 30 w 66"/>
                <a:gd name="T61" fmla="*/ 86 h 96"/>
                <a:gd name="T62" fmla="*/ 44 w 66"/>
                <a:gd name="T63" fmla="*/ 82 h 96"/>
                <a:gd name="T64" fmla="*/ 48 w 66"/>
                <a:gd name="T65" fmla="*/ 78 h 96"/>
                <a:gd name="T66" fmla="*/ 50 w 66"/>
                <a:gd name="T67" fmla="*/ 72 h 96"/>
                <a:gd name="T68" fmla="*/ 46 w 66"/>
                <a:gd name="T69" fmla="*/ 64 h 96"/>
                <a:gd name="T70" fmla="*/ 32 w 66"/>
                <a:gd name="T71" fmla="*/ 56 h 96"/>
                <a:gd name="T72" fmla="*/ 26 w 66"/>
                <a:gd name="T73" fmla="*/ 54 h 96"/>
                <a:gd name="T74" fmla="*/ 14 w 66"/>
                <a:gd name="T75" fmla="*/ 48 h 96"/>
                <a:gd name="T76" fmla="*/ 8 w 66"/>
                <a:gd name="T77" fmla="*/ 44 h 96"/>
                <a:gd name="T78" fmla="*/ 2 w 66"/>
                <a:gd name="T79" fmla="*/ 28 h 96"/>
                <a:gd name="T80" fmla="*/ 4 w 66"/>
                <a:gd name="T81" fmla="*/ 22 h 96"/>
                <a:gd name="T82" fmla="*/ 8 w 66"/>
                <a:gd name="T83" fmla="*/ 12 h 96"/>
                <a:gd name="T84" fmla="*/ 12 w 66"/>
                <a:gd name="T85" fmla="*/ 8 h 96"/>
                <a:gd name="T86" fmla="*/ 24 w 66"/>
                <a:gd name="T87" fmla="*/ 2 h 96"/>
                <a:gd name="T88" fmla="*/ 38 w 66"/>
                <a:gd name="T89" fmla="*/ 0 h 96"/>
                <a:gd name="T90" fmla="*/ 50 w 66"/>
                <a:gd name="T91" fmla="*/ 0 h 96"/>
                <a:gd name="T92" fmla="*/ 62 w 66"/>
                <a:gd name="T93" fmla="*/ 4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
                <a:gd name="T142" fmla="*/ 0 h 96"/>
                <a:gd name="T143" fmla="*/ 66 w 66"/>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 h="96">
                  <a:moveTo>
                    <a:pt x="62" y="4"/>
                  </a:moveTo>
                  <a:lnTo>
                    <a:pt x="62" y="6"/>
                  </a:lnTo>
                  <a:lnTo>
                    <a:pt x="62" y="14"/>
                  </a:lnTo>
                  <a:lnTo>
                    <a:pt x="64" y="26"/>
                  </a:lnTo>
                  <a:lnTo>
                    <a:pt x="58" y="26"/>
                  </a:lnTo>
                  <a:lnTo>
                    <a:pt x="56" y="18"/>
                  </a:lnTo>
                  <a:lnTo>
                    <a:pt x="50" y="14"/>
                  </a:lnTo>
                  <a:lnTo>
                    <a:pt x="44" y="10"/>
                  </a:lnTo>
                  <a:lnTo>
                    <a:pt x="36" y="10"/>
                  </a:lnTo>
                  <a:lnTo>
                    <a:pt x="30" y="10"/>
                  </a:lnTo>
                  <a:lnTo>
                    <a:pt x="24" y="12"/>
                  </a:lnTo>
                  <a:lnTo>
                    <a:pt x="20" y="16"/>
                  </a:lnTo>
                  <a:lnTo>
                    <a:pt x="18" y="22"/>
                  </a:lnTo>
                  <a:lnTo>
                    <a:pt x="20" y="28"/>
                  </a:lnTo>
                  <a:lnTo>
                    <a:pt x="26" y="34"/>
                  </a:lnTo>
                  <a:lnTo>
                    <a:pt x="38" y="38"/>
                  </a:lnTo>
                  <a:lnTo>
                    <a:pt x="50" y="42"/>
                  </a:lnTo>
                  <a:lnTo>
                    <a:pt x="56" y="46"/>
                  </a:lnTo>
                  <a:lnTo>
                    <a:pt x="62" y="52"/>
                  </a:lnTo>
                  <a:lnTo>
                    <a:pt x="66" y="58"/>
                  </a:lnTo>
                  <a:lnTo>
                    <a:pt x="66" y="64"/>
                  </a:lnTo>
                  <a:lnTo>
                    <a:pt x="66" y="72"/>
                  </a:lnTo>
                  <a:lnTo>
                    <a:pt x="64" y="78"/>
                  </a:lnTo>
                  <a:lnTo>
                    <a:pt x="60" y="82"/>
                  </a:lnTo>
                  <a:lnTo>
                    <a:pt x="56" y="88"/>
                  </a:lnTo>
                  <a:lnTo>
                    <a:pt x="50" y="92"/>
                  </a:lnTo>
                  <a:lnTo>
                    <a:pt x="42" y="94"/>
                  </a:lnTo>
                  <a:lnTo>
                    <a:pt x="26" y="96"/>
                  </a:lnTo>
                  <a:lnTo>
                    <a:pt x="14" y="94"/>
                  </a:lnTo>
                  <a:lnTo>
                    <a:pt x="2" y="92"/>
                  </a:lnTo>
                  <a:lnTo>
                    <a:pt x="2" y="90"/>
                  </a:lnTo>
                  <a:lnTo>
                    <a:pt x="2" y="88"/>
                  </a:lnTo>
                  <a:lnTo>
                    <a:pt x="2" y="78"/>
                  </a:lnTo>
                  <a:lnTo>
                    <a:pt x="0" y="66"/>
                  </a:lnTo>
                  <a:lnTo>
                    <a:pt x="6" y="64"/>
                  </a:lnTo>
                  <a:lnTo>
                    <a:pt x="10" y="76"/>
                  </a:lnTo>
                  <a:lnTo>
                    <a:pt x="14" y="82"/>
                  </a:lnTo>
                  <a:lnTo>
                    <a:pt x="22" y="86"/>
                  </a:lnTo>
                  <a:lnTo>
                    <a:pt x="30" y="86"/>
                  </a:lnTo>
                  <a:lnTo>
                    <a:pt x="38" y="86"/>
                  </a:lnTo>
                  <a:lnTo>
                    <a:pt x="44" y="82"/>
                  </a:lnTo>
                  <a:lnTo>
                    <a:pt x="48" y="78"/>
                  </a:lnTo>
                  <a:lnTo>
                    <a:pt x="50" y="72"/>
                  </a:lnTo>
                  <a:lnTo>
                    <a:pt x="48" y="68"/>
                  </a:lnTo>
                  <a:lnTo>
                    <a:pt x="46" y="64"/>
                  </a:lnTo>
                  <a:lnTo>
                    <a:pt x="40" y="60"/>
                  </a:lnTo>
                  <a:lnTo>
                    <a:pt x="32" y="56"/>
                  </a:lnTo>
                  <a:lnTo>
                    <a:pt x="26" y="54"/>
                  </a:lnTo>
                  <a:lnTo>
                    <a:pt x="14" y="48"/>
                  </a:lnTo>
                  <a:lnTo>
                    <a:pt x="8" y="44"/>
                  </a:lnTo>
                  <a:lnTo>
                    <a:pt x="4" y="36"/>
                  </a:lnTo>
                  <a:lnTo>
                    <a:pt x="2" y="28"/>
                  </a:lnTo>
                  <a:lnTo>
                    <a:pt x="4" y="22"/>
                  </a:lnTo>
                  <a:lnTo>
                    <a:pt x="4" y="16"/>
                  </a:lnTo>
                  <a:lnTo>
                    <a:pt x="8" y="12"/>
                  </a:lnTo>
                  <a:lnTo>
                    <a:pt x="12" y="8"/>
                  </a:lnTo>
                  <a:lnTo>
                    <a:pt x="18" y="4"/>
                  </a:lnTo>
                  <a:lnTo>
                    <a:pt x="24" y="2"/>
                  </a:lnTo>
                  <a:lnTo>
                    <a:pt x="38" y="0"/>
                  </a:lnTo>
                  <a:lnTo>
                    <a:pt x="50" y="0"/>
                  </a:lnTo>
                  <a:lnTo>
                    <a:pt x="62" y="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0" name="Freeform 79"/>
            <p:cNvSpPr>
              <a:spLocks/>
            </p:cNvSpPr>
            <p:nvPr/>
          </p:nvSpPr>
          <p:spPr bwMode="auto">
            <a:xfrm>
              <a:off x="3404" y="1036"/>
              <a:ext cx="74" cy="78"/>
            </a:xfrm>
            <a:custGeom>
              <a:avLst/>
              <a:gdLst>
                <a:gd name="T0" fmla="*/ 20 w 74"/>
                <a:gd name="T1" fmla="*/ 74 h 78"/>
                <a:gd name="T2" fmla="*/ 26 w 74"/>
                <a:gd name="T3" fmla="*/ 72 h 78"/>
                <a:gd name="T4" fmla="*/ 28 w 74"/>
                <a:gd name="T5" fmla="*/ 70 h 78"/>
                <a:gd name="T6" fmla="*/ 30 w 74"/>
                <a:gd name="T7" fmla="*/ 62 h 78"/>
                <a:gd name="T8" fmla="*/ 30 w 74"/>
                <a:gd name="T9" fmla="*/ 40 h 78"/>
                <a:gd name="T10" fmla="*/ 20 w 74"/>
                <a:gd name="T11" fmla="*/ 10 h 78"/>
                <a:gd name="T12" fmla="*/ 12 w 74"/>
                <a:gd name="T13" fmla="*/ 10 h 78"/>
                <a:gd name="T14" fmla="*/ 8 w 74"/>
                <a:gd name="T15" fmla="*/ 12 h 78"/>
                <a:gd name="T16" fmla="*/ 4 w 74"/>
                <a:gd name="T17" fmla="*/ 22 h 78"/>
                <a:gd name="T18" fmla="*/ 0 w 74"/>
                <a:gd name="T19" fmla="*/ 20 h 78"/>
                <a:gd name="T20" fmla="*/ 0 w 74"/>
                <a:gd name="T21" fmla="*/ 10 h 78"/>
                <a:gd name="T22" fmla="*/ 2 w 74"/>
                <a:gd name="T23" fmla="*/ 0 h 78"/>
                <a:gd name="T24" fmla="*/ 10 w 74"/>
                <a:gd name="T25" fmla="*/ 2 h 78"/>
                <a:gd name="T26" fmla="*/ 52 w 74"/>
                <a:gd name="T27" fmla="*/ 2 h 78"/>
                <a:gd name="T28" fmla="*/ 66 w 74"/>
                <a:gd name="T29" fmla="*/ 2 h 78"/>
                <a:gd name="T30" fmla="*/ 72 w 74"/>
                <a:gd name="T31" fmla="*/ 0 h 78"/>
                <a:gd name="T32" fmla="*/ 72 w 74"/>
                <a:gd name="T33" fmla="*/ 2 h 78"/>
                <a:gd name="T34" fmla="*/ 72 w 74"/>
                <a:gd name="T35" fmla="*/ 10 h 78"/>
                <a:gd name="T36" fmla="*/ 68 w 74"/>
                <a:gd name="T37" fmla="*/ 22 h 78"/>
                <a:gd name="T38" fmla="*/ 68 w 74"/>
                <a:gd name="T39" fmla="*/ 16 h 78"/>
                <a:gd name="T40" fmla="*/ 64 w 74"/>
                <a:gd name="T41" fmla="*/ 12 h 78"/>
                <a:gd name="T42" fmla="*/ 54 w 74"/>
                <a:gd name="T43" fmla="*/ 10 h 78"/>
                <a:gd name="T44" fmla="*/ 44 w 74"/>
                <a:gd name="T45" fmla="*/ 10 h 78"/>
                <a:gd name="T46" fmla="*/ 44 w 74"/>
                <a:gd name="T47" fmla="*/ 28 h 78"/>
                <a:gd name="T48" fmla="*/ 44 w 74"/>
                <a:gd name="T49" fmla="*/ 46 h 78"/>
                <a:gd name="T50" fmla="*/ 44 w 74"/>
                <a:gd name="T51" fmla="*/ 56 h 78"/>
                <a:gd name="T52" fmla="*/ 44 w 74"/>
                <a:gd name="T53" fmla="*/ 66 h 78"/>
                <a:gd name="T54" fmla="*/ 46 w 74"/>
                <a:gd name="T55" fmla="*/ 70 h 78"/>
                <a:gd name="T56" fmla="*/ 48 w 74"/>
                <a:gd name="T57" fmla="*/ 72 h 78"/>
                <a:gd name="T58" fmla="*/ 54 w 74"/>
                <a:gd name="T59" fmla="*/ 74 h 78"/>
                <a:gd name="T60" fmla="*/ 54 w 74"/>
                <a:gd name="T61" fmla="*/ 78 h 78"/>
                <a:gd name="T62" fmla="*/ 50 w 74"/>
                <a:gd name="T63" fmla="*/ 78 h 78"/>
                <a:gd name="T64" fmla="*/ 36 w 74"/>
                <a:gd name="T65" fmla="*/ 78 h 78"/>
                <a:gd name="T66" fmla="*/ 30 w 74"/>
                <a:gd name="T67" fmla="*/ 78 h 78"/>
                <a:gd name="T68" fmla="*/ 18 w 74"/>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8"/>
                <a:gd name="T107" fmla="*/ 74 w 74"/>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8">
                  <a:moveTo>
                    <a:pt x="18" y="74"/>
                  </a:moveTo>
                  <a:lnTo>
                    <a:pt x="20" y="74"/>
                  </a:lnTo>
                  <a:lnTo>
                    <a:pt x="26" y="72"/>
                  </a:lnTo>
                  <a:lnTo>
                    <a:pt x="28" y="70"/>
                  </a:lnTo>
                  <a:lnTo>
                    <a:pt x="30" y="62"/>
                  </a:lnTo>
                  <a:lnTo>
                    <a:pt x="30" y="40"/>
                  </a:lnTo>
                  <a:lnTo>
                    <a:pt x="30" y="10"/>
                  </a:lnTo>
                  <a:lnTo>
                    <a:pt x="20" y="10"/>
                  </a:lnTo>
                  <a:lnTo>
                    <a:pt x="12" y="10"/>
                  </a:lnTo>
                  <a:lnTo>
                    <a:pt x="8" y="12"/>
                  </a:lnTo>
                  <a:lnTo>
                    <a:pt x="6" y="16"/>
                  </a:lnTo>
                  <a:lnTo>
                    <a:pt x="4" y="22"/>
                  </a:lnTo>
                  <a:lnTo>
                    <a:pt x="0" y="20"/>
                  </a:lnTo>
                  <a:lnTo>
                    <a:pt x="0" y="10"/>
                  </a:lnTo>
                  <a:lnTo>
                    <a:pt x="2" y="0"/>
                  </a:lnTo>
                  <a:lnTo>
                    <a:pt x="10" y="2"/>
                  </a:lnTo>
                  <a:lnTo>
                    <a:pt x="32" y="2"/>
                  </a:lnTo>
                  <a:lnTo>
                    <a:pt x="52" y="2"/>
                  </a:lnTo>
                  <a:lnTo>
                    <a:pt x="66" y="2"/>
                  </a:lnTo>
                  <a:lnTo>
                    <a:pt x="72" y="0"/>
                  </a:lnTo>
                  <a:lnTo>
                    <a:pt x="72" y="2"/>
                  </a:lnTo>
                  <a:lnTo>
                    <a:pt x="72" y="10"/>
                  </a:lnTo>
                  <a:lnTo>
                    <a:pt x="74" y="20"/>
                  </a:lnTo>
                  <a:lnTo>
                    <a:pt x="68" y="22"/>
                  </a:lnTo>
                  <a:lnTo>
                    <a:pt x="68" y="16"/>
                  </a:lnTo>
                  <a:lnTo>
                    <a:pt x="64" y="12"/>
                  </a:lnTo>
                  <a:lnTo>
                    <a:pt x="60" y="10"/>
                  </a:lnTo>
                  <a:lnTo>
                    <a:pt x="54" y="10"/>
                  </a:lnTo>
                  <a:lnTo>
                    <a:pt x="52" y="10"/>
                  </a:lnTo>
                  <a:lnTo>
                    <a:pt x="44" y="10"/>
                  </a:lnTo>
                  <a:lnTo>
                    <a:pt x="44" y="28"/>
                  </a:lnTo>
                  <a:lnTo>
                    <a:pt x="44" y="46"/>
                  </a:lnTo>
                  <a:lnTo>
                    <a:pt x="44" y="56"/>
                  </a:lnTo>
                  <a:lnTo>
                    <a:pt x="44" y="66"/>
                  </a:lnTo>
                  <a:lnTo>
                    <a:pt x="46" y="70"/>
                  </a:lnTo>
                  <a:lnTo>
                    <a:pt x="48" y="72"/>
                  </a:lnTo>
                  <a:lnTo>
                    <a:pt x="52" y="74"/>
                  </a:lnTo>
                  <a:lnTo>
                    <a:pt x="54" y="74"/>
                  </a:lnTo>
                  <a:lnTo>
                    <a:pt x="54" y="78"/>
                  </a:lnTo>
                  <a:lnTo>
                    <a:pt x="50" y="78"/>
                  </a:lnTo>
                  <a:lnTo>
                    <a:pt x="36" y="78"/>
                  </a:lnTo>
                  <a:lnTo>
                    <a:pt x="30" y="78"/>
                  </a:lnTo>
                  <a:lnTo>
                    <a:pt x="18" y="78"/>
                  </a:lnTo>
                  <a:lnTo>
                    <a:pt x="18"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1" name="Freeform 80"/>
            <p:cNvSpPr>
              <a:spLocks noEditPoints="1"/>
            </p:cNvSpPr>
            <p:nvPr/>
          </p:nvSpPr>
          <p:spPr bwMode="auto">
            <a:xfrm>
              <a:off x="3474"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40 w 84"/>
                <a:gd name="T65" fmla="*/ 14 h 78"/>
                <a:gd name="T66" fmla="*/ 30 w 84"/>
                <a:gd name="T67" fmla="*/ 44 h 78"/>
                <a:gd name="T68" fmla="*/ 34 w 84"/>
                <a:gd name="T69" fmla="*/ 44 h 78"/>
                <a:gd name="T70" fmla="*/ 40 w 84"/>
                <a:gd name="T71" fmla="*/ 44 h 78"/>
                <a:gd name="T72" fmla="*/ 46 w 84"/>
                <a:gd name="T73" fmla="*/ 44 h 78"/>
                <a:gd name="T74" fmla="*/ 40 w 84"/>
                <a:gd name="T75" fmla="*/ 14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78"/>
                <a:gd name="T116" fmla="*/ 84 w 84"/>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close/>
                  <a:moveTo>
                    <a:pt x="40" y="14"/>
                  </a:moveTo>
                  <a:lnTo>
                    <a:pt x="30" y="44"/>
                  </a:lnTo>
                  <a:lnTo>
                    <a:pt x="34" y="44"/>
                  </a:lnTo>
                  <a:lnTo>
                    <a:pt x="40" y="44"/>
                  </a:lnTo>
                  <a:lnTo>
                    <a:pt x="46" y="44"/>
                  </a:lnTo>
                  <a:lnTo>
                    <a:pt x="52" y="44"/>
                  </a:lnTo>
                  <a:lnTo>
                    <a:pt x="40" y="1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2" name="Freeform 81"/>
            <p:cNvSpPr>
              <a:spLocks/>
            </p:cNvSpPr>
            <p:nvPr/>
          </p:nvSpPr>
          <p:spPr bwMode="auto">
            <a:xfrm>
              <a:off x="3474" y="1036"/>
              <a:ext cx="84" cy="78"/>
            </a:xfrm>
            <a:custGeom>
              <a:avLst/>
              <a:gdLst>
                <a:gd name="T0" fmla="*/ 52 w 84"/>
                <a:gd name="T1" fmla="*/ 0 h 78"/>
                <a:gd name="T2" fmla="*/ 66 w 84"/>
                <a:gd name="T3" fmla="*/ 42 h 78"/>
                <a:gd name="T4" fmla="*/ 76 w 84"/>
                <a:gd name="T5" fmla="*/ 68 h 78"/>
                <a:gd name="T6" fmla="*/ 78 w 84"/>
                <a:gd name="T7" fmla="*/ 72 h 78"/>
                <a:gd name="T8" fmla="*/ 84 w 84"/>
                <a:gd name="T9" fmla="*/ 74 h 78"/>
                <a:gd name="T10" fmla="*/ 84 w 84"/>
                <a:gd name="T11" fmla="*/ 78 h 78"/>
                <a:gd name="T12" fmla="*/ 74 w 84"/>
                <a:gd name="T13" fmla="*/ 78 h 78"/>
                <a:gd name="T14" fmla="*/ 68 w 84"/>
                <a:gd name="T15" fmla="*/ 78 h 78"/>
                <a:gd name="T16" fmla="*/ 62 w 84"/>
                <a:gd name="T17" fmla="*/ 78 h 78"/>
                <a:gd name="T18" fmla="*/ 50 w 84"/>
                <a:gd name="T19" fmla="*/ 78 h 78"/>
                <a:gd name="T20" fmla="*/ 52 w 84"/>
                <a:gd name="T21" fmla="*/ 74 h 78"/>
                <a:gd name="T22" fmla="*/ 58 w 84"/>
                <a:gd name="T23" fmla="*/ 72 h 78"/>
                <a:gd name="T24" fmla="*/ 60 w 84"/>
                <a:gd name="T25" fmla="*/ 68 h 78"/>
                <a:gd name="T26" fmla="*/ 60 w 84"/>
                <a:gd name="T27" fmla="*/ 68 h 78"/>
                <a:gd name="T28" fmla="*/ 58 w 84"/>
                <a:gd name="T29" fmla="*/ 64 h 78"/>
                <a:gd name="T30" fmla="*/ 54 w 84"/>
                <a:gd name="T31" fmla="*/ 52 h 78"/>
                <a:gd name="T32" fmla="*/ 46 w 84"/>
                <a:gd name="T33" fmla="*/ 52 h 78"/>
                <a:gd name="T34" fmla="*/ 40 w 84"/>
                <a:gd name="T35" fmla="*/ 52 h 78"/>
                <a:gd name="T36" fmla="*/ 30 w 84"/>
                <a:gd name="T37" fmla="*/ 52 h 78"/>
                <a:gd name="T38" fmla="*/ 26 w 84"/>
                <a:gd name="T39" fmla="*/ 52 h 78"/>
                <a:gd name="T40" fmla="*/ 20 w 84"/>
                <a:gd name="T41" fmla="*/ 68 h 78"/>
                <a:gd name="T42" fmla="*/ 22 w 84"/>
                <a:gd name="T43" fmla="*/ 72 h 78"/>
                <a:gd name="T44" fmla="*/ 28 w 84"/>
                <a:gd name="T45" fmla="*/ 74 h 78"/>
                <a:gd name="T46" fmla="*/ 28 w 84"/>
                <a:gd name="T47" fmla="*/ 78 h 78"/>
                <a:gd name="T48" fmla="*/ 18 w 84"/>
                <a:gd name="T49" fmla="*/ 78 h 78"/>
                <a:gd name="T50" fmla="*/ 14 w 84"/>
                <a:gd name="T51" fmla="*/ 78 h 78"/>
                <a:gd name="T52" fmla="*/ 8 w 84"/>
                <a:gd name="T53" fmla="*/ 78 h 78"/>
                <a:gd name="T54" fmla="*/ 0 w 84"/>
                <a:gd name="T55" fmla="*/ 78 h 78"/>
                <a:gd name="T56" fmla="*/ 0 w 84"/>
                <a:gd name="T57" fmla="*/ 74 h 78"/>
                <a:gd name="T58" fmla="*/ 6 w 84"/>
                <a:gd name="T59" fmla="*/ 72 h 78"/>
                <a:gd name="T60" fmla="*/ 10 w 84"/>
                <a:gd name="T61" fmla="*/ 68 h 78"/>
                <a:gd name="T62" fmla="*/ 20 w 84"/>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78"/>
                <a:gd name="T98" fmla="*/ 84 w 8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78">
                  <a:moveTo>
                    <a:pt x="38" y="0"/>
                  </a:moveTo>
                  <a:lnTo>
                    <a:pt x="52" y="0"/>
                  </a:lnTo>
                  <a:lnTo>
                    <a:pt x="66" y="42"/>
                  </a:lnTo>
                  <a:lnTo>
                    <a:pt x="76" y="68"/>
                  </a:lnTo>
                  <a:lnTo>
                    <a:pt x="78" y="72"/>
                  </a:lnTo>
                  <a:lnTo>
                    <a:pt x="84" y="74"/>
                  </a:lnTo>
                  <a:lnTo>
                    <a:pt x="84" y="78"/>
                  </a:lnTo>
                  <a:lnTo>
                    <a:pt x="74" y="78"/>
                  </a:lnTo>
                  <a:lnTo>
                    <a:pt x="68" y="78"/>
                  </a:lnTo>
                  <a:lnTo>
                    <a:pt x="62" y="78"/>
                  </a:lnTo>
                  <a:lnTo>
                    <a:pt x="50" y="78"/>
                  </a:lnTo>
                  <a:lnTo>
                    <a:pt x="50" y="74"/>
                  </a:lnTo>
                  <a:lnTo>
                    <a:pt x="52" y="74"/>
                  </a:lnTo>
                  <a:lnTo>
                    <a:pt x="58" y="72"/>
                  </a:lnTo>
                  <a:lnTo>
                    <a:pt x="60" y="68"/>
                  </a:lnTo>
                  <a:lnTo>
                    <a:pt x="58" y="64"/>
                  </a:lnTo>
                  <a:lnTo>
                    <a:pt x="54" y="52"/>
                  </a:lnTo>
                  <a:lnTo>
                    <a:pt x="46" y="52"/>
                  </a:lnTo>
                  <a:lnTo>
                    <a:pt x="40" y="52"/>
                  </a:lnTo>
                  <a:lnTo>
                    <a:pt x="30" y="52"/>
                  </a:lnTo>
                  <a:lnTo>
                    <a:pt x="26" y="52"/>
                  </a:lnTo>
                  <a:lnTo>
                    <a:pt x="20" y="68"/>
                  </a:lnTo>
                  <a:lnTo>
                    <a:pt x="22" y="72"/>
                  </a:lnTo>
                  <a:lnTo>
                    <a:pt x="28" y="74"/>
                  </a:lnTo>
                  <a:lnTo>
                    <a:pt x="28" y="78"/>
                  </a:lnTo>
                  <a:lnTo>
                    <a:pt x="18" y="78"/>
                  </a:lnTo>
                  <a:lnTo>
                    <a:pt x="14" y="78"/>
                  </a:lnTo>
                  <a:lnTo>
                    <a:pt x="8" y="78"/>
                  </a:lnTo>
                  <a:lnTo>
                    <a:pt x="0" y="78"/>
                  </a:lnTo>
                  <a:lnTo>
                    <a:pt x="0" y="74"/>
                  </a:lnTo>
                  <a:lnTo>
                    <a:pt x="6" y="72"/>
                  </a:lnTo>
                  <a:lnTo>
                    <a:pt x="10" y="68"/>
                  </a:lnTo>
                  <a:lnTo>
                    <a:pt x="20" y="4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3" name="Freeform 82"/>
            <p:cNvSpPr>
              <a:spLocks/>
            </p:cNvSpPr>
            <p:nvPr/>
          </p:nvSpPr>
          <p:spPr bwMode="auto">
            <a:xfrm>
              <a:off x="3504" y="1050"/>
              <a:ext cx="22" cy="30"/>
            </a:xfrm>
            <a:custGeom>
              <a:avLst/>
              <a:gdLst>
                <a:gd name="T0" fmla="*/ 10 w 22"/>
                <a:gd name="T1" fmla="*/ 0 h 30"/>
                <a:gd name="T2" fmla="*/ 0 w 22"/>
                <a:gd name="T3" fmla="*/ 30 h 30"/>
                <a:gd name="T4" fmla="*/ 0 w 22"/>
                <a:gd name="T5" fmla="*/ 30 h 30"/>
                <a:gd name="T6" fmla="*/ 4 w 22"/>
                <a:gd name="T7" fmla="*/ 30 h 30"/>
                <a:gd name="T8" fmla="*/ 4 w 22"/>
                <a:gd name="T9" fmla="*/ 30 h 30"/>
                <a:gd name="T10" fmla="*/ 10 w 22"/>
                <a:gd name="T11" fmla="*/ 30 h 30"/>
                <a:gd name="T12" fmla="*/ 10 w 22"/>
                <a:gd name="T13" fmla="*/ 30 h 30"/>
                <a:gd name="T14" fmla="*/ 16 w 22"/>
                <a:gd name="T15" fmla="*/ 30 h 30"/>
                <a:gd name="T16" fmla="*/ 16 w 22"/>
                <a:gd name="T17" fmla="*/ 30 h 30"/>
                <a:gd name="T18" fmla="*/ 22 w 22"/>
                <a:gd name="T19" fmla="*/ 30 h 30"/>
                <a:gd name="T20" fmla="*/ 10 w 22"/>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0"/>
                <a:gd name="T35" fmla="*/ 22 w 22"/>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0">
                  <a:moveTo>
                    <a:pt x="10" y="0"/>
                  </a:moveTo>
                  <a:lnTo>
                    <a:pt x="0" y="30"/>
                  </a:lnTo>
                  <a:lnTo>
                    <a:pt x="4" y="30"/>
                  </a:lnTo>
                  <a:lnTo>
                    <a:pt x="10" y="30"/>
                  </a:lnTo>
                  <a:lnTo>
                    <a:pt x="16" y="30"/>
                  </a:lnTo>
                  <a:lnTo>
                    <a:pt x="22" y="3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4" name="Freeform 83"/>
            <p:cNvSpPr>
              <a:spLocks/>
            </p:cNvSpPr>
            <p:nvPr/>
          </p:nvSpPr>
          <p:spPr bwMode="auto">
            <a:xfrm>
              <a:off x="3556" y="1036"/>
              <a:ext cx="74" cy="78"/>
            </a:xfrm>
            <a:custGeom>
              <a:avLst/>
              <a:gdLst>
                <a:gd name="T0" fmla="*/ 22 w 74"/>
                <a:gd name="T1" fmla="*/ 74 h 78"/>
                <a:gd name="T2" fmla="*/ 26 w 74"/>
                <a:gd name="T3" fmla="*/ 72 h 78"/>
                <a:gd name="T4" fmla="*/ 30 w 74"/>
                <a:gd name="T5" fmla="*/ 70 h 78"/>
                <a:gd name="T6" fmla="*/ 30 w 74"/>
                <a:gd name="T7" fmla="*/ 62 h 78"/>
                <a:gd name="T8" fmla="*/ 30 w 74"/>
                <a:gd name="T9" fmla="*/ 40 h 78"/>
                <a:gd name="T10" fmla="*/ 20 w 74"/>
                <a:gd name="T11" fmla="*/ 10 h 78"/>
                <a:gd name="T12" fmla="*/ 14 w 74"/>
                <a:gd name="T13" fmla="*/ 10 h 78"/>
                <a:gd name="T14" fmla="*/ 10 w 74"/>
                <a:gd name="T15" fmla="*/ 12 h 78"/>
                <a:gd name="T16" fmla="*/ 4 w 74"/>
                <a:gd name="T17" fmla="*/ 22 h 78"/>
                <a:gd name="T18" fmla="*/ 0 w 74"/>
                <a:gd name="T19" fmla="*/ 20 h 78"/>
                <a:gd name="T20" fmla="*/ 2 w 74"/>
                <a:gd name="T21" fmla="*/ 10 h 78"/>
                <a:gd name="T22" fmla="*/ 2 w 74"/>
                <a:gd name="T23" fmla="*/ 0 h 78"/>
                <a:gd name="T24" fmla="*/ 10 w 74"/>
                <a:gd name="T25" fmla="*/ 2 h 78"/>
                <a:gd name="T26" fmla="*/ 54 w 74"/>
                <a:gd name="T27" fmla="*/ 2 h 78"/>
                <a:gd name="T28" fmla="*/ 68 w 74"/>
                <a:gd name="T29" fmla="*/ 2 h 78"/>
                <a:gd name="T30" fmla="*/ 72 w 74"/>
                <a:gd name="T31" fmla="*/ 0 h 78"/>
                <a:gd name="T32" fmla="*/ 72 w 74"/>
                <a:gd name="T33" fmla="*/ 2 h 78"/>
                <a:gd name="T34" fmla="*/ 74 w 74"/>
                <a:gd name="T35" fmla="*/ 10 h 78"/>
                <a:gd name="T36" fmla="*/ 70 w 74"/>
                <a:gd name="T37" fmla="*/ 22 h 78"/>
                <a:gd name="T38" fmla="*/ 68 w 74"/>
                <a:gd name="T39" fmla="*/ 16 h 78"/>
                <a:gd name="T40" fmla="*/ 66 w 74"/>
                <a:gd name="T41" fmla="*/ 12 h 78"/>
                <a:gd name="T42" fmla="*/ 54 w 74"/>
                <a:gd name="T43" fmla="*/ 10 h 78"/>
                <a:gd name="T44" fmla="*/ 46 w 74"/>
                <a:gd name="T45" fmla="*/ 10 h 78"/>
                <a:gd name="T46" fmla="*/ 46 w 74"/>
                <a:gd name="T47" fmla="*/ 28 h 78"/>
                <a:gd name="T48" fmla="*/ 44 w 74"/>
                <a:gd name="T49" fmla="*/ 46 h 78"/>
                <a:gd name="T50" fmla="*/ 44 w 74"/>
                <a:gd name="T51" fmla="*/ 56 h 78"/>
                <a:gd name="T52" fmla="*/ 46 w 74"/>
                <a:gd name="T53" fmla="*/ 66 h 78"/>
                <a:gd name="T54" fmla="*/ 46 w 74"/>
                <a:gd name="T55" fmla="*/ 70 h 78"/>
                <a:gd name="T56" fmla="*/ 48 w 74"/>
                <a:gd name="T57" fmla="*/ 72 h 78"/>
                <a:gd name="T58" fmla="*/ 56 w 74"/>
                <a:gd name="T59" fmla="*/ 74 h 78"/>
                <a:gd name="T60" fmla="*/ 56 w 74"/>
                <a:gd name="T61" fmla="*/ 78 h 78"/>
                <a:gd name="T62" fmla="*/ 52 w 74"/>
                <a:gd name="T63" fmla="*/ 78 h 78"/>
                <a:gd name="T64" fmla="*/ 38 w 74"/>
                <a:gd name="T65" fmla="*/ 78 h 78"/>
                <a:gd name="T66" fmla="*/ 30 w 74"/>
                <a:gd name="T67" fmla="*/ 78 h 78"/>
                <a:gd name="T68" fmla="*/ 20 w 74"/>
                <a:gd name="T69" fmla="*/ 74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78"/>
                <a:gd name="T107" fmla="*/ 74 w 74"/>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78">
                  <a:moveTo>
                    <a:pt x="20" y="74"/>
                  </a:moveTo>
                  <a:lnTo>
                    <a:pt x="22" y="74"/>
                  </a:lnTo>
                  <a:lnTo>
                    <a:pt x="26" y="72"/>
                  </a:lnTo>
                  <a:lnTo>
                    <a:pt x="30" y="70"/>
                  </a:lnTo>
                  <a:lnTo>
                    <a:pt x="30" y="62"/>
                  </a:lnTo>
                  <a:lnTo>
                    <a:pt x="30" y="40"/>
                  </a:lnTo>
                  <a:lnTo>
                    <a:pt x="30" y="10"/>
                  </a:lnTo>
                  <a:lnTo>
                    <a:pt x="20" y="10"/>
                  </a:lnTo>
                  <a:lnTo>
                    <a:pt x="14" y="10"/>
                  </a:lnTo>
                  <a:lnTo>
                    <a:pt x="10" y="12"/>
                  </a:lnTo>
                  <a:lnTo>
                    <a:pt x="6" y="16"/>
                  </a:lnTo>
                  <a:lnTo>
                    <a:pt x="4" y="22"/>
                  </a:lnTo>
                  <a:lnTo>
                    <a:pt x="0" y="20"/>
                  </a:lnTo>
                  <a:lnTo>
                    <a:pt x="2" y="10"/>
                  </a:lnTo>
                  <a:lnTo>
                    <a:pt x="2" y="0"/>
                  </a:lnTo>
                  <a:lnTo>
                    <a:pt x="10" y="2"/>
                  </a:lnTo>
                  <a:lnTo>
                    <a:pt x="32" y="2"/>
                  </a:lnTo>
                  <a:lnTo>
                    <a:pt x="54" y="2"/>
                  </a:lnTo>
                  <a:lnTo>
                    <a:pt x="68" y="2"/>
                  </a:lnTo>
                  <a:lnTo>
                    <a:pt x="72" y="0"/>
                  </a:lnTo>
                  <a:lnTo>
                    <a:pt x="72" y="2"/>
                  </a:lnTo>
                  <a:lnTo>
                    <a:pt x="74" y="10"/>
                  </a:lnTo>
                  <a:lnTo>
                    <a:pt x="74" y="20"/>
                  </a:lnTo>
                  <a:lnTo>
                    <a:pt x="70" y="22"/>
                  </a:lnTo>
                  <a:lnTo>
                    <a:pt x="68" y="16"/>
                  </a:lnTo>
                  <a:lnTo>
                    <a:pt x="66" y="12"/>
                  </a:lnTo>
                  <a:lnTo>
                    <a:pt x="62" y="10"/>
                  </a:lnTo>
                  <a:lnTo>
                    <a:pt x="54" y="10"/>
                  </a:lnTo>
                  <a:lnTo>
                    <a:pt x="46" y="10"/>
                  </a:lnTo>
                  <a:lnTo>
                    <a:pt x="46" y="28"/>
                  </a:lnTo>
                  <a:lnTo>
                    <a:pt x="44" y="46"/>
                  </a:lnTo>
                  <a:lnTo>
                    <a:pt x="44" y="56"/>
                  </a:lnTo>
                  <a:lnTo>
                    <a:pt x="46" y="66"/>
                  </a:lnTo>
                  <a:lnTo>
                    <a:pt x="46" y="70"/>
                  </a:lnTo>
                  <a:lnTo>
                    <a:pt x="48" y="72"/>
                  </a:lnTo>
                  <a:lnTo>
                    <a:pt x="54" y="74"/>
                  </a:lnTo>
                  <a:lnTo>
                    <a:pt x="56" y="74"/>
                  </a:lnTo>
                  <a:lnTo>
                    <a:pt x="56" y="78"/>
                  </a:lnTo>
                  <a:lnTo>
                    <a:pt x="52" y="78"/>
                  </a:lnTo>
                  <a:lnTo>
                    <a:pt x="38" y="78"/>
                  </a:lnTo>
                  <a:lnTo>
                    <a:pt x="30" y="78"/>
                  </a:lnTo>
                  <a:lnTo>
                    <a:pt x="20" y="78"/>
                  </a:lnTo>
                  <a:lnTo>
                    <a:pt x="20" y="74"/>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5" name="Freeform 84"/>
            <p:cNvSpPr>
              <a:spLocks/>
            </p:cNvSpPr>
            <p:nvPr/>
          </p:nvSpPr>
          <p:spPr bwMode="auto">
            <a:xfrm>
              <a:off x="3636" y="1038"/>
              <a:ext cx="68" cy="76"/>
            </a:xfrm>
            <a:custGeom>
              <a:avLst/>
              <a:gdLst>
                <a:gd name="T0" fmla="*/ 0 w 68"/>
                <a:gd name="T1" fmla="*/ 0 h 76"/>
                <a:gd name="T2" fmla="*/ 18 w 68"/>
                <a:gd name="T3" fmla="*/ 0 h 76"/>
                <a:gd name="T4" fmla="*/ 32 w 68"/>
                <a:gd name="T5" fmla="*/ 0 h 76"/>
                <a:gd name="T6" fmla="*/ 48 w 68"/>
                <a:gd name="T7" fmla="*/ 0 h 76"/>
                <a:gd name="T8" fmla="*/ 60 w 68"/>
                <a:gd name="T9" fmla="*/ 0 h 76"/>
                <a:gd name="T10" fmla="*/ 62 w 68"/>
                <a:gd name="T11" fmla="*/ 8 h 76"/>
                <a:gd name="T12" fmla="*/ 58 w 68"/>
                <a:gd name="T13" fmla="*/ 18 h 76"/>
                <a:gd name="T14" fmla="*/ 56 w 68"/>
                <a:gd name="T15" fmla="*/ 12 h 76"/>
                <a:gd name="T16" fmla="*/ 52 w 68"/>
                <a:gd name="T17" fmla="*/ 10 h 76"/>
                <a:gd name="T18" fmla="*/ 38 w 68"/>
                <a:gd name="T19" fmla="*/ 6 h 76"/>
                <a:gd name="T20" fmla="*/ 32 w 68"/>
                <a:gd name="T21" fmla="*/ 6 h 76"/>
                <a:gd name="T22" fmla="*/ 24 w 68"/>
                <a:gd name="T23" fmla="*/ 8 h 76"/>
                <a:gd name="T24" fmla="*/ 24 w 68"/>
                <a:gd name="T25" fmla="*/ 20 h 76"/>
                <a:gd name="T26" fmla="*/ 24 w 68"/>
                <a:gd name="T27" fmla="*/ 34 h 76"/>
                <a:gd name="T28" fmla="*/ 26 w 68"/>
                <a:gd name="T29" fmla="*/ 34 h 76"/>
                <a:gd name="T30" fmla="*/ 34 w 68"/>
                <a:gd name="T31" fmla="*/ 34 h 76"/>
                <a:gd name="T32" fmla="*/ 40 w 68"/>
                <a:gd name="T33" fmla="*/ 34 h 76"/>
                <a:gd name="T34" fmla="*/ 50 w 68"/>
                <a:gd name="T35" fmla="*/ 32 h 76"/>
                <a:gd name="T36" fmla="*/ 52 w 68"/>
                <a:gd name="T37" fmla="*/ 26 h 76"/>
                <a:gd name="T38" fmla="*/ 56 w 68"/>
                <a:gd name="T39" fmla="*/ 26 h 76"/>
                <a:gd name="T40" fmla="*/ 56 w 68"/>
                <a:gd name="T41" fmla="*/ 34 h 76"/>
                <a:gd name="T42" fmla="*/ 56 w 68"/>
                <a:gd name="T43" fmla="*/ 38 h 76"/>
                <a:gd name="T44" fmla="*/ 56 w 68"/>
                <a:gd name="T45" fmla="*/ 42 h 76"/>
                <a:gd name="T46" fmla="*/ 52 w 68"/>
                <a:gd name="T47" fmla="*/ 48 h 76"/>
                <a:gd name="T48" fmla="*/ 52 w 68"/>
                <a:gd name="T49" fmla="*/ 48 h 76"/>
                <a:gd name="T50" fmla="*/ 48 w 68"/>
                <a:gd name="T51" fmla="*/ 42 h 76"/>
                <a:gd name="T52" fmla="*/ 44 w 68"/>
                <a:gd name="T53" fmla="*/ 40 h 76"/>
                <a:gd name="T54" fmla="*/ 28 w 68"/>
                <a:gd name="T55" fmla="*/ 40 h 76"/>
                <a:gd name="T56" fmla="*/ 24 w 68"/>
                <a:gd name="T57" fmla="*/ 46 h 76"/>
                <a:gd name="T58" fmla="*/ 24 w 68"/>
                <a:gd name="T59" fmla="*/ 56 h 76"/>
                <a:gd name="T60" fmla="*/ 24 w 68"/>
                <a:gd name="T61" fmla="*/ 68 h 76"/>
                <a:gd name="T62" fmla="*/ 30 w 68"/>
                <a:gd name="T63" fmla="*/ 68 h 76"/>
                <a:gd name="T64" fmla="*/ 38 w 68"/>
                <a:gd name="T65" fmla="*/ 68 h 76"/>
                <a:gd name="T66" fmla="*/ 50 w 68"/>
                <a:gd name="T67" fmla="*/ 68 h 76"/>
                <a:gd name="T68" fmla="*/ 56 w 68"/>
                <a:gd name="T69" fmla="*/ 66 h 76"/>
                <a:gd name="T70" fmla="*/ 62 w 68"/>
                <a:gd name="T71" fmla="*/ 56 h 76"/>
                <a:gd name="T72" fmla="*/ 68 w 68"/>
                <a:gd name="T73" fmla="*/ 58 h 76"/>
                <a:gd name="T74" fmla="*/ 64 w 68"/>
                <a:gd name="T75" fmla="*/ 66 h 76"/>
                <a:gd name="T76" fmla="*/ 62 w 68"/>
                <a:gd name="T77" fmla="*/ 76 h 76"/>
                <a:gd name="T78" fmla="*/ 42 w 68"/>
                <a:gd name="T79" fmla="*/ 76 h 76"/>
                <a:gd name="T80" fmla="*/ 28 w 68"/>
                <a:gd name="T81" fmla="*/ 76 h 76"/>
                <a:gd name="T82" fmla="*/ 8 w 68"/>
                <a:gd name="T83" fmla="*/ 76 h 76"/>
                <a:gd name="T84" fmla="*/ 0 w 68"/>
                <a:gd name="T85" fmla="*/ 72 h 76"/>
                <a:gd name="T86" fmla="*/ 0 w 68"/>
                <a:gd name="T87" fmla="*/ 72 h 76"/>
                <a:gd name="T88" fmla="*/ 2 w 68"/>
                <a:gd name="T89" fmla="*/ 72 h 76"/>
                <a:gd name="T90" fmla="*/ 6 w 68"/>
                <a:gd name="T91" fmla="*/ 70 h 76"/>
                <a:gd name="T92" fmla="*/ 8 w 68"/>
                <a:gd name="T93" fmla="*/ 68 h 76"/>
                <a:gd name="T94" fmla="*/ 10 w 68"/>
                <a:gd name="T95" fmla="*/ 54 h 76"/>
                <a:gd name="T96" fmla="*/ 10 w 68"/>
                <a:gd name="T97" fmla="*/ 44 h 76"/>
                <a:gd name="T98" fmla="*/ 10 w 68"/>
                <a:gd name="T99" fmla="*/ 32 h 76"/>
                <a:gd name="T100" fmla="*/ 10 w 68"/>
                <a:gd name="T101" fmla="*/ 30 h 76"/>
                <a:gd name="T102" fmla="*/ 10 w 68"/>
                <a:gd name="T103" fmla="*/ 20 h 76"/>
                <a:gd name="T104" fmla="*/ 10 w 68"/>
                <a:gd name="T105" fmla="*/ 16 h 76"/>
                <a:gd name="T106" fmla="*/ 10 w 68"/>
                <a:gd name="T107" fmla="*/ 12 h 76"/>
                <a:gd name="T108" fmla="*/ 8 w 68"/>
                <a:gd name="T109" fmla="*/ 6 h 76"/>
                <a:gd name="T110" fmla="*/ 2 w 68"/>
                <a:gd name="T111" fmla="*/ 4 h 76"/>
                <a:gd name="T112" fmla="*/ 0 w 68"/>
                <a:gd name="T113" fmla="*/ 0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76"/>
                <a:gd name="T173" fmla="*/ 68 w 68"/>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76">
                  <a:moveTo>
                    <a:pt x="0" y="0"/>
                  </a:moveTo>
                  <a:lnTo>
                    <a:pt x="0" y="0"/>
                  </a:lnTo>
                  <a:lnTo>
                    <a:pt x="18" y="0"/>
                  </a:lnTo>
                  <a:lnTo>
                    <a:pt x="32" y="0"/>
                  </a:lnTo>
                  <a:lnTo>
                    <a:pt x="48" y="0"/>
                  </a:lnTo>
                  <a:lnTo>
                    <a:pt x="60" y="0"/>
                  </a:lnTo>
                  <a:lnTo>
                    <a:pt x="62" y="8"/>
                  </a:lnTo>
                  <a:lnTo>
                    <a:pt x="62" y="18"/>
                  </a:lnTo>
                  <a:lnTo>
                    <a:pt x="58" y="18"/>
                  </a:lnTo>
                  <a:lnTo>
                    <a:pt x="56" y="12"/>
                  </a:lnTo>
                  <a:lnTo>
                    <a:pt x="52" y="10"/>
                  </a:lnTo>
                  <a:lnTo>
                    <a:pt x="48" y="8"/>
                  </a:lnTo>
                  <a:lnTo>
                    <a:pt x="38" y="6"/>
                  </a:lnTo>
                  <a:lnTo>
                    <a:pt x="32" y="6"/>
                  </a:lnTo>
                  <a:lnTo>
                    <a:pt x="24" y="8"/>
                  </a:lnTo>
                  <a:lnTo>
                    <a:pt x="24" y="20"/>
                  </a:lnTo>
                  <a:lnTo>
                    <a:pt x="24" y="34"/>
                  </a:lnTo>
                  <a:lnTo>
                    <a:pt x="26" y="34"/>
                  </a:lnTo>
                  <a:lnTo>
                    <a:pt x="34" y="34"/>
                  </a:lnTo>
                  <a:lnTo>
                    <a:pt x="40" y="34"/>
                  </a:lnTo>
                  <a:lnTo>
                    <a:pt x="50" y="32"/>
                  </a:lnTo>
                  <a:lnTo>
                    <a:pt x="52" y="30"/>
                  </a:lnTo>
                  <a:lnTo>
                    <a:pt x="52" y="26"/>
                  </a:lnTo>
                  <a:lnTo>
                    <a:pt x="56" y="26"/>
                  </a:lnTo>
                  <a:lnTo>
                    <a:pt x="56" y="34"/>
                  </a:lnTo>
                  <a:lnTo>
                    <a:pt x="56" y="38"/>
                  </a:lnTo>
                  <a:lnTo>
                    <a:pt x="56" y="42"/>
                  </a:lnTo>
                  <a:lnTo>
                    <a:pt x="56" y="48"/>
                  </a:lnTo>
                  <a:lnTo>
                    <a:pt x="52" y="48"/>
                  </a:lnTo>
                  <a:lnTo>
                    <a:pt x="50" y="44"/>
                  </a:lnTo>
                  <a:lnTo>
                    <a:pt x="48" y="42"/>
                  </a:lnTo>
                  <a:lnTo>
                    <a:pt x="44" y="40"/>
                  </a:lnTo>
                  <a:lnTo>
                    <a:pt x="36" y="40"/>
                  </a:lnTo>
                  <a:lnTo>
                    <a:pt x="28" y="40"/>
                  </a:lnTo>
                  <a:lnTo>
                    <a:pt x="24" y="40"/>
                  </a:lnTo>
                  <a:lnTo>
                    <a:pt x="24" y="46"/>
                  </a:lnTo>
                  <a:lnTo>
                    <a:pt x="24" y="56"/>
                  </a:lnTo>
                  <a:lnTo>
                    <a:pt x="24" y="68"/>
                  </a:lnTo>
                  <a:lnTo>
                    <a:pt x="30" y="68"/>
                  </a:lnTo>
                  <a:lnTo>
                    <a:pt x="38" y="68"/>
                  </a:lnTo>
                  <a:lnTo>
                    <a:pt x="50" y="68"/>
                  </a:lnTo>
                  <a:lnTo>
                    <a:pt x="56" y="66"/>
                  </a:lnTo>
                  <a:lnTo>
                    <a:pt x="60" y="62"/>
                  </a:lnTo>
                  <a:lnTo>
                    <a:pt x="62" y="56"/>
                  </a:lnTo>
                  <a:lnTo>
                    <a:pt x="68" y="58"/>
                  </a:lnTo>
                  <a:lnTo>
                    <a:pt x="64" y="66"/>
                  </a:lnTo>
                  <a:lnTo>
                    <a:pt x="62" y="76"/>
                  </a:lnTo>
                  <a:lnTo>
                    <a:pt x="42" y="76"/>
                  </a:lnTo>
                  <a:lnTo>
                    <a:pt x="28" y="76"/>
                  </a:lnTo>
                  <a:lnTo>
                    <a:pt x="8" y="76"/>
                  </a:lnTo>
                  <a:lnTo>
                    <a:pt x="0" y="76"/>
                  </a:lnTo>
                  <a:lnTo>
                    <a:pt x="0" y="72"/>
                  </a:lnTo>
                  <a:lnTo>
                    <a:pt x="2" y="72"/>
                  </a:lnTo>
                  <a:lnTo>
                    <a:pt x="6" y="70"/>
                  </a:lnTo>
                  <a:lnTo>
                    <a:pt x="8" y="68"/>
                  </a:lnTo>
                  <a:lnTo>
                    <a:pt x="10" y="64"/>
                  </a:lnTo>
                  <a:lnTo>
                    <a:pt x="10" y="54"/>
                  </a:lnTo>
                  <a:lnTo>
                    <a:pt x="10" y="48"/>
                  </a:lnTo>
                  <a:lnTo>
                    <a:pt x="10" y="44"/>
                  </a:lnTo>
                  <a:lnTo>
                    <a:pt x="10" y="32"/>
                  </a:lnTo>
                  <a:lnTo>
                    <a:pt x="10" y="30"/>
                  </a:lnTo>
                  <a:lnTo>
                    <a:pt x="10" y="20"/>
                  </a:lnTo>
                  <a:lnTo>
                    <a:pt x="10" y="16"/>
                  </a:lnTo>
                  <a:lnTo>
                    <a:pt x="10" y="12"/>
                  </a:lnTo>
                  <a:lnTo>
                    <a:pt x="8" y="6"/>
                  </a:lnTo>
                  <a:lnTo>
                    <a:pt x="6" y="4"/>
                  </a:lnTo>
                  <a:lnTo>
                    <a:pt x="2" y="4"/>
                  </a:lnTo>
                  <a:lnTo>
                    <a:pt x="0" y="4"/>
                  </a:lnTo>
                  <a:lnTo>
                    <a:pt x="0" y="0"/>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6" name="Freeform 85"/>
            <p:cNvSpPr>
              <a:spLocks/>
            </p:cNvSpPr>
            <p:nvPr/>
          </p:nvSpPr>
          <p:spPr bwMode="auto">
            <a:xfrm>
              <a:off x="3308" y="970"/>
              <a:ext cx="396" cy="32"/>
            </a:xfrm>
            <a:custGeom>
              <a:avLst/>
              <a:gdLst>
                <a:gd name="T0" fmla="*/ 6 w 396"/>
                <a:gd name="T1" fmla="*/ 26 h 32"/>
                <a:gd name="T2" fmla="*/ 362 w 396"/>
                <a:gd name="T3" fmla="*/ 26 h 32"/>
                <a:gd name="T4" fmla="*/ 362 w 396"/>
                <a:gd name="T5" fmla="*/ 26 h 32"/>
                <a:gd name="T6" fmla="*/ 370 w 396"/>
                <a:gd name="T7" fmla="*/ 26 h 32"/>
                <a:gd name="T8" fmla="*/ 376 w 396"/>
                <a:gd name="T9" fmla="*/ 24 h 32"/>
                <a:gd name="T10" fmla="*/ 380 w 396"/>
                <a:gd name="T11" fmla="*/ 20 h 32"/>
                <a:gd name="T12" fmla="*/ 382 w 396"/>
                <a:gd name="T13" fmla="*/ 14 h 32"/>
                <a:gd name="T14" fmla="*/ 382 w 396"/>
                <a:gd name="T15" fmla="*/ 14 h 32"/>
                <a:gd name="T16" fmla="*/ 380 w 396"/>
                <a:gd name="T17" fmla="*/ 10 h 32"/>
                <a:gd name="T18" fmla="*/ 382 w 396"/>
                <a:gd name="T19" fmla="*/ 4 h 32"/>
                <a:gd name="T20" fmla="*/ 382 w 396"/>
                <a:gd name="T21" fmla="*/ 4 h 32"/>
                <a:gd name="T22" fmla="*/ 384 w 396"/>
                <a:gd name="T23" fmla="*/ 2 h 32"/>
                <a:gd name="T24" fmla="*/ 386 w 396"/>
                <a:gd name="T25" fmla="*/ 0 h 32"/>
                <a:gd name="T26" fmla="*/ 390 w 396"/>
                <a:gd name="T27" fmla="*/ 2 h 32"/>
                <a:gd name="T28" fmla="*/ 392 w 396"/>
                <a:gd name="T29" fmla="*/ 2 h 32"/>
                <a:gd name="T30" fmla="*/ 392 w 396"/>
                <a:gd name="T31" fmla="*/ 2 h 32"/>
                <a:gd name="T32" fmla="*/ 396 w 396"/>
                <a:gd name="T33" fmla="*/ 8 h 32"/>
                <a:gd name="T34" fmla="*/ 394 w 396"/>
                <a:gd name="T35" fmla="*/ 12 h 32"/>
                <a:gd name="T36" fmla="*/ 394 w 396"/>
                <a:gd name="T37" fmla="*/ 12 h 32"/>
                <a:gd name="T38" fmla="*/ 394 w 396"/>
                <a:gd name="T39" fmla="*/ 16 h 32"/>
                <a:gd name="T40" fmla="*/ 390 w 396"/>
                <a:gd name="T41" fmla="*/ 22 h 32"/>
                <a:gd name="T42" fmla="*/ 386 w 396"/>
                <a:gd name="T43" fmla="*/ 26 h 32"/>
                <a:gd name="T44" fmla="*/ 378 w 396"/>
                <a:gd name="T45" fmla="*/ 30 h 32"/>
                <a:gd name="T46" fmla="*/ 378 w 396"/>
                <a:gd name="T47" fmla="*/ 30 h 32"/>
                <a:gd name="T48" fmla="*/ 374 w 396"/>
                <a:gd name="T49" fmla="*/ 32 h 32"/>
                <a:gd name="T50" fmla="*/ 362 w 396"/>
                <a:gd name="T51" fmla="*/ 32 h 32"/>
                <a:gd name="T52" fmla="*/ 0 w 396"/>
                <a:gd name="T53" fmla="*/ 32 h 32"/>
                <a:gd name="T54" fmla="*/ 6 w 396"/>
                <a:gd name="T55" fmla="*/ 2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6"/>
                <a:gd name="T85" fmla="*/ 0 h 32"/>
                <a:gd name="T86" fmla="*/ 396 w 396"/>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6" h="32">
                  <a:moveTo>
                    <a:pt x="6" y="26"/>
                  </a:moveTo>
                  <a:lnTo>
                    <a:pt x="362" y="26"/>
                  </a:lnTo>
                  <a:lnTo>
                    <a:pt x="370" y="26"/>
                  </a:lnTo>
                  <a:lnTo>
                    <a:pt x="376" y="24"/>
                  </a:lnTo>
                  <a:lnTo>
                    <a:pt x="380" y="20"/>
                  </a:lnTo>
                  <a:lnTo>
                    <a:pt x="382" y="14"/>
                  </a:lnTo>
                  <a:lnTo>
                    <a:pt x="380" y="10"/>
                  </a:lnTo>
                  <a:lnTo>
                    <a:pt x="382" y="4"/>
                  </a:lnTo>
                  <a:lnTo>
                    <a:pt x="384" y="2"/>
                  </a:lnTo>
                  <a:lnTo>
                    <a:pt x="386" y="0"/>
                  </a:lnTo>
                  <a:lnTo>
                    <a:pt x="390" y="2"/>
                  </a:lnTo>
                  <a:lnTo>
                    <a:pt x="392" y="2"/>
                  </a:lnTo>
                  <a:lnTo>
                    <a:pt x="396" y="8"/>
                  </a:lnTo>
                  <a:lnTo>
                    <a:pt x="394" y="12"/>
                  </a:lnTo>
                  <a:lnTo>
                    <a:pt x="394" y="16"/>
                  </a:lnTo>
                  <a:lnTo>
                    <a:pt x="390" y="22"/>
                  </a:lnTo>
                  <a:lnTo>
                    <a:pt x="386" y="26"/>
                  </a:lnTo>
                  <a:lnTo>
                    <a:pt x="378" y="30"/>
                  </a:lnTo>
                  <a:lnTo>
                    <a:pt x="374" y="32"/>
                  </a:lnTo>
                  <a:lnTo>
                    <a:pt x="362" y="32"/>
                  </a:lnTo>
                  <a:lnTo>
                    <a:pt x="0" y="32"/>
                  </a:lnTo>
                  <a:lnTo>
                    <a:pt x="6" y="2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7" name="Freeform 86"/>
            <p:cNvSpPr>
              <a:spLocks/>
            </p:cNvSpPr>
            <p:nvPr/>
          </p:nvSpPr>
          <p:spPr bwMode="auto">
            <a:xfrm>
              <a:off x="3244" y="1138"/>
              <a:ext cx="460" cy="32"/>
            </a:xfrm>
            <a:custGeom>
              <a:avLst/>
              <a:gdLst>
                <a:gd name="T0" fmla="*/ 0 w 460"/>
                <a:gd name="T1" fmla="*/ 6 h 32"/>
                <a:gd name="T2" fmla="*/ 426 w 460"/>
                <a:gd name="T3" fmla="*/ 6 h 32"/>
                <a:gd name="T4" fmla="*/ 426 w 460"/>
                <a:gd name="T5" fmla="*/ 6 h 32"/>
                <a:gd name="T6" fmla="*/ 434 w 460"/>
                <a:gd name="T7" fmla="*/ 8 h 32"/>
                <a:gd name="T8" fmla="*/ 440 w 460"/>
                <a:gd name="T9" fmla="*/ 10 h 32"/>
                <a:gd name="T10" fmla="*/ 444 w 460"/>
                <a:gd name="T11" fmla="*/ 14 h 32"/>
                <a:gd name="T12" fmla="*/ 446 w 460"/>
                <a:gd name="T13" fmla="*/ 20 h 32"/>
                <a:gd name="T14" fmla="*/ 446 w 460"/>
                <a:gd name="T15" fmla="*/ 20 h 32"/>
                <a:gd name="T16" fmla="*/ 444 w 460"/>
                <a:gd name="T17" fmla="*/ 24 h 32"/>
                <a:gd name="T18" fmla="*/ 446 w 460"/>
                <a:gd name="T19" fmla="*/ 30 h 32"/>
                <a:gd name="T20" fmla="*/ 446 w 460"/>
                <a:gd name="T21" fmla="*/ 30 h 32"/>
                <a:gd name="T22" fmla="*/ 448 w 460"/>
                <a:gd name="T23" fmla="*/ 32 h 32"/>
                <a:gd name="T24" fmla="*/ 450 w 460"/>
                <a:gd name="T25" fmla="*/ 32 h 32"/>
                <a:gd name="T26" fmla="*/ 454 w 460"/>
                <a:gd name="T27" fmla="*/ 32 h 32"/>
                <a:gd name="T28" fmla="*/ 456 w 460"/>
                <a:gd name="T29" fmla="*/ 30 h 32"/>
                <a:gd name="T30" fmla="*/ 456 w 460"/>
                <a:gd name="T31" fmla="*/ 30 h 32"/>
                <a:gd name="T32" fmla="*/ 460 w 460"/>
                <a:gd name="T33" fmla="*/ 26 h 32"/>
                <a:gd name="T34" fmla="*/ 458 w 460"/>
                <a:gd name="T35" fmla="*/ 22 h 32"/>
                <a:gd name="T36" fmla="*/ 458 w 460"/>
                <a:gd name="T37" fmla="*/ 22 h 32"/>
                <a:gd name="T38" fmla="*/ 458 w 460"/>
                <a:gd name="T39" fmla="*/ 18 h 32"/>
                <a:gd name="T40" fmla="*/ 454 w 460"/>
                <a:gd name="T41" fmla="*/ 12 h 32"/>
                <a:gd name="T42" fmla="*/ 450 w 460"/>
                <a:gd name="T43" fmla="*/ 8 h 32"/>
                <a:gd name="T44" fmla="*/ 442 w 460"/>
                <a:gd name="T45" fmla="*/ 4 h 32"/>
                <a:gd name="T46" fmla="*/ 442 w 460"/>
                <a:gd name="T47" fmla="*/ 4 h 32"/>
                <a:gd name="T48" fmla="*/ 438 w 460"/>
                <a:gd name="T49" fmla="*/ 2 h 32"/>
                <a:gd name="T50" fmla="*/ 426 w 460"/>
                <a:gd name="T51" fmla="*/ 0 h 32"/>
                <a:gd name="T52" fmla="*/ 6 w 460"/>
                <a:gd name="T53" fmla="*/ 0 h 32"/>
                <a:gd name="T54" fmla="*/ 0 w 460"/>
                <a:gd name="T55" fmla="*/ 6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32"/>
                <a:gd name="T86" fmla="*/ 460 w 460"/>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32">
                  <a:moveTo>
                    <a:pt x="0" y="6"/>
                  </a:moveTo>
                  <a:lnTo>
                    <a:pt x="426" y="6"/>
                  </a:lnTo>
                  <a:lnTo>
                    <a:pt x="434" y="8"/>
                  </a:lnTo>
                  <a:lnTo>
                    <a:pt x="440" y="10"/>
                  </a:lnTo>
                  <a:lnTo>
                    <a:pt x="444" y="14"/>
                  </a:lnTo>
                  <a:lnTo>
                    <a:pt x="446" y="20"/>
                  </a:lnTo>
                  <a:lnTo>
                    <a:pt x="444" y="24"/>
                  </a:lnTo>
                  <a:lnTo>
                    <a:pt x="446" y="30"/>
                  </a:lnTo>
                  <a:lnTo>
                    <a:pt x="448" y="32"/>
                  </a:lnTo>
                  <a:lnTo>
                    <a:pt x="450" y="32"/>
                  </a:lnTo>
                  <a:lnTo>
                    <a:pt x="454" y="32"/>
                  </a:lnTo>
                  <a:lnTo>
                    <a:pt x="456" y="30"/>
                  </a:lnTo>
                  <a:lnTo>
                    <a:pt x="460" y="26"/>
                  </a:lnTo>
                  <a:lnTo>
                    <a:pt x="458" y="22"/>
                  </a:lnTo>
                  <a:lnTo>
                    <a:pt x="458" y="18"/>
                  </a:lnTo>
                  <a:lnTo>
                    <a:pt x="454" y="12"/>
                  </a:lnTo>
                  <a:lnTo>
                    <a:pt x="450" y="8"/>
                  </a:lnTo>
                  <a:lnTo>
                    <a:pt x="442" y="4"/>
                  </a:lnTo>
                  <a:lnTo>
                    <a:pt x="438" y="2"/>
                  </a:lnTo>
                  <a:lnTo>
                    <a:pt x="426" y="0"/>
                  </a:lnTo>
                  <a:lnTo>
                    <a:pt x="6" y="0"/>
                  </a:lnTo>
                  <a:lnTo>
                    <a:pt x="0" y="6"/>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8" name="Freeform 87"/>
            <p:cNvSpPr>
              <a:spLocks/>
            </p:cNvSpPr>
            <p:nvPr/>
          </p:nvSpPr>
          <p:spPr bwMode="auto">
            <a:xfrm>
              <a:off x="3216" y="980"/>
              <a:ext cx="106" cy="178"/>
            </a:xfrm>
            <a:custGeom>
              <a:avLst/>
              <a:gdLst>
                <a:gd name="T0" fmla="*/ 58 w 106"/>
                <a:gd name="T1" fmla="*/ 14 h 178"/>
                <a:gd name="T2" fmla="*/ 52 w 106"/>
                <a:gd name="T3" fmla="*/ 20 h 178"/>
                <a:gd name="T4" fmla="*/ 40 w 106"/>
                <a:gd name="T5" fmla="*/ 48 h 178"/>
                <a:gd name="T6" fmla="*/ 38 w 106"/>
                <a:gd name="T7" fmla="*/ 50 h 178"/>
                <a:gd name="T8" fmla="*/ 28 w 106"/>
                <a:gd name="T9" fmla="*/ 56 h 178"/>
                <a:gd name="T10" fmla="*/ 26 w 106"/>
                <a:gd name="T11" fmla="*/ 68 h 178"/>
                <a:gd name="T12" fmla="*/ 38 w 106"/>
                <a:gd name="T13" fmla="*/ 66 h 178"/>
                <a:gd name="T14" fmla="*/ 32 w 106"/>
                <a:gd name="T15" fmla="*/ 124 h 178"/>
                <a:gd name="T16" fmla="*/ 26 w 106"/>
                <a:gd name="T17" fmla="*/ 152 h 178"/>
                <a:gd name="T18" fmla="*/ 24 w 106"/>
                <a:gd name="T19" fmla="*/ 156 h 178"/>
                <a:gd name="T20" fmla="*/ 18 w 106"/>
                <a:gd name="T21" fmla="*/ 156 h 178"/>
                <a:gd name="T22" fmla="*/ 12 w 106"/>
                <a:gd name="T23" fmla="*/ 154 h 178"/>
                <a:gd name="T24" fmla="*/ 6 w 106"/>
                <a:gd name="T25" fmla="*/ 154 h 178"/>
                <a:gd name="T26" fmla="*/ 4 w 106"/>
                <a:gd name="T27" fmla="*/ 158 h 178"/>
                <a:gd name="T28" fmla="*/ 0 w 106"/>
                <a:gd name="T29" fmla="*/ 166 h 178"/>
                <a:gd name="T30" fmla="*/ 2 w 106"/>
                <a:gd name="T31" fmla="*/ 170 h 178"/>
                <a:gd name="T32" fmla="*/ 6 w 106"/>
                <a:gd name="T33" fmla="*/ 174 h 178"/>
                <a:gd name="T34" fmla="*/ 16 w 106"/>
                <a:gd name="T35" fmla="*/ 178 h 178"/>
                <a:gd name="T36" fmla="*/ 22 w 106"/>
                <a:gd name="T37" fmla="*/ 176 h 178"/>
                <a:gd name="T38" fmla="*/ 30 w 106"/>
                <a:gd name="T39" fmla="*/ 172 h 178"/>
                <a:gd name="T40" fmla="*/ 42 w 106"/>
                <a:gd name="T41" fmla="*/ 158 h 178"/>
                <a:gd name="T42" fmla="*/ 46 w 106"/>
                <a:gd name="T43" fmla="*/ 148 h 178"/>
                <a:gd name="T44" fmla="*/ 58 w 106"/>
                <a:gd name="T45" fmla="*/ 86 h 178"/>
                <a:gd name="T46" fmla="*/ 62 w 106"/>
                <a:gd name="T47" fmla="*/ 66 h 178"/>
                <a:gd name="T48" fmla="*/ 70 w 106"/>
                <a:gd name="T49" fmla="*/ 66 h 178"/>
                <a:gd name="T50" fmla="*/ 76 w 106"/>
                <a:gd name="T51" fmla="*/ 66 h 178"/>
                <a:gd name="T52" fmla="*/ 80 w 106"/>
                <a:gd name="T53" fmla="*/ 50 h 178"/>
                <a:gd name="T54" fmla="*/ 66 w 106"/>
                <a:gd name="T55" fmla="*/ 50 h 178"/>
                <a:gd name="T56" fmla="*/ 64 w 106"/>
                <a:gd name="T57" fmla="*/ 50 h 178"/>
                <a:gd name="T58" fmla="*/ 70 w 106"/>
                <a:gd name="T59" fmla="*/ 26 h 178"/>
                <a:gd name="T60" fmla="*/ 72 w 106"/>
                <a:gd name="T61" fmla="*/ 22 h 178"/>
                <a:gd name="T62" fmla="*/ 80 w 106"/>
                <a:gd name="T63" fmla="*/ 20 h 178"/>
                <a:gd name="T64" fmla="*/ 84 w 106"/>
                <a:gd name="T65" fmla="*/ 20 h 178"/>
                <a:gd name="T66" fmla="*/ 90 w 106"/>
                <a:gd name="T67" fmla="*/ 26 h 178"/>
                <a:gd name="T68" fmla="*/ 100 w 106"/>
                <a:gd name="T69" fmla="*/ 22 h 178"/>
                <a:gd name="T70" fmla="*/ 104 w 106"/>
                <a:gd name="T71" fmla="*/ 18 h 178"/>
                <a:gd name="T72" fmla="*/ 106 w 106"/>
                <a:gd name="T73" fmla="*/ 12 h 178"/>
                <a:gd name="T74" fmla="*/ 100 w 106"/>
                <a:gd name="T75" fmla="*/ 2 h 178"/>
                <a:gd name="T76" fmla="*/ 94 w 106"/>
                <a:gd name="T77" fmla="*/ 0 h 178"/>
                <a:gd name="T78" fmla="*/ 88 w 106"/>
                <a:gd name="T79" fmla="*/ 0 h 178"/>
                <a:gd name="T80" fmla="*/ 72 w 106"/>
                <a:gd name="T81" fmla="*/ 2 h 178"/>
                <a:gd name="T82" fmla="*/ 58 w 106"/>
                <a:gd name="T83" fmla="*/ 14 h 1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178"/>
                <a:gd name="T128" fmla="*/ 106 w 106"/>
                <a:gd name="T129" fmla="*/ 178 h 1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178">
                  <a:moveTo>
                    <a:pt x="58" y="14"/>
                  </a:moveTo>
                  <a:lnTo>
                    <a:pt x="58" y="14"/>
                  </a:lnTo>
                  <a:lnTo>
                    <a:pt x="52" y="20"/>
                  </a:lnTo>
                  <a:lnTo>
                    <a:pt x="48" y="30"/>
                  </a:lnTo>
                  <a:lnTo>
                    <a:pt x="40" y="48"/>
                  </a:lnTo>
                  <a:lnTo>
                    <a:pt x="38" y="50"/>
                  </a:lnTo>
                  <a:lnTo>
                    <a:pt x="30" y="52"/>
                  </a:lnTo>
                  <a:lnTo>
                    <a:pt x="28" y="56"/>
                  </a:lnTo>
                  <a:lnTo>
                    <a:pt x="26" y="68"/>
                  </a:lnTo>
                  <a:lnTo>
                    <a:pt x="38" y="66"/>
                  </a:lnTo>
                  <a:lnTo>
                    <a:pt x="32" y="124"/>
                  </a:lnTo>
                  <a:lnTo>
                    <a:pt x="28" y="140"/>
                  </a:lnTo>
                  <a:lnTo>
                    <a:pt x="26" y="152"/>
                  </a:lnTo>
                  <a:lnTo>
                    <a:pt x="24" y="156"/>
                  </a:lnTo>
                  <a:lnTo>
                    <a:pt x="20" y="158"/>
                  </a:lnTo>
                  <a:lnTo>
                    <a:pt x="18" y="156"/>
                  </a:lnTo>
                  <a:lnTo>
                    <a:pt x="12" y="154"/>
                  </a:lnTo>
                  <a:lnTo>
                    <a:pt x="10" y="152"/>
                  </a:lnTo>
                  <a:lnTo>
                    <a:pt x="6" y="154"/>
                  </a:lnTo>
                  <a:lnTo>
                    <a:pt x="4" y="158"/>
                  </a:lnTo>
                  <a:lnTo>
                    <a:pt x="2" y="162"/>
                  </a:lnTo>
                  <a:lnTo>
                    <a:pt x="0" y="166"/>
                  </a:lnTo>
                  <a:lnTo>
                    <a:pt x="2" y="170"/>
                  </a:lnTo>
                  <a:lnTo>
                    <a:pt x="6" y="174"/>
                  </a:lnTo>
                  <a:lnTo>
                    <a:pt x="10" y="176"/>
                  </a:lnTo>
                  <a:lnTo>
                    <a:pt x="16" y="178"/>
                  </a:lnTo>
                  <a:lnTo>
                    <a:pt x="22" y="176"/>
                  </a:lnTo>
                  <a:lnTo>
                    <a:pt x="30" y="172"/>
                  </a:lnTo>
                  <a:lnTo>
                    <a:pt x="36" y="166"/>
                  </a:lnTo>
                  <a:lnTo>
                    <a:pt x="42" y="158"/>
                  </a:lnTo>
                  <a:lnTo>
                    <a:pt x="46" y="148"/>
                  </a:lnTo>
                  <a:lnTo>
                    <a:pt x="50" y="132"/>
                  </a:lnTo>
                  <a:lnTo>
                    <a:pt x="58" y="86"/>
                  </a:lnTo>
                  <a:lnTo>
                    <a:pt x="62" y="66"/>
                  </a:lnTo>
                  <a:lnTo>
                    <a:pt x="70" y="66"/>
                  </a:lnTo>
                  <a:lnTo>
                    <a:pt x="76" y="66"/>
                  </a:lnTo>
                  <a:lnTo>
                    <a:pt x="78" y="64"/>
                  </a:lnTo>
                  <a:lnTo>
                    <a:pt x="80" y="50"/>
                  </a:lnTo>
                  <a:lnTo>
                    <a:pt x="66" y="50"/>
                  </a:lnTo>
                  <a:lnTo>
                    <a:pt x="64" y="50"/>
                  </a:lnTo>
                  <a:lnTo>
                    <a:pt x="66" y="36"/>
                  </a:lnTo>
                  <a:lnTo>
                    <a:pt x="70" y="26"/>
                  </a:lnTo>
                  <a:lnTo>
                    <a:pt x="72" y="22"/>
                  </a:lnTo>
                  <a:lnTo>
                    <a:pt x="76" y="20"/>
                  </a:lnTo>
                  <a:lnTo>
                    <a:pt x="80" y="20"/>
                  </a:lnTo>
                  <a:lnTo>
                    <a:pt x="84" y="20"/>
                  </a:lnTo>
                  <a:lnTo>
                    <a:pt x="90" y="26"/>
                  </a:lnTo>
                  <a:lnTo>
                    <a:pt x="94" y="28"/>
                  </a:lnTo>
                  <a:lnTo>
                    <a:pt x="100" y="22"/>
                  </a:lnTo>
                  <a:lnTo>
                    <a:pt x="104" y="18"/>
                  </a:lnTo>
                  <a:lnTo>
                    <a:pt x="106" y="12"/>
                  </a:lnTo>
                  <a:lnTo>
                    <a:pt x="104" y="8"/>
                  </a:lnTo>
                  <a:lnTo>
                    <a:pt x="100" y="2"/>
                  </a:lnTo>
                  <a:lnTo>
                    <a:pt x="94" y="0"/>
                  </a:lnTo>
                  <a:lnTo>
                    <a:pt x="88" y="0"/>
                  </a:lnTo>
                  <a:lnTo>
                    <a:pt x="80" y="0"/>
                  </a:lnTo>
                  <a:lnTo>
                    <a:pt x="72" y="2"/>
                  </a:lnTo>
                  <a:lnTo>
                    <a:pt x="64" y="8"/>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99" name="Freeform 88"/>
            <p:cNvSpPr>
              <a:spLocks/>
            </p:cNvSpPr>
            <p:nvPr/>
          </p:nvSpPr>
          <p:spPr bwMode="auto">
            <a:xfrm>
              <a:off x="3222" y="984"/>
              <a:ext cx="94" cy="168"/>
            </a:xfrm>
            <a:custGeom>
              <a:avLst/>
              <a:gdLst>
                <a:gd name="T0" fmla="*/ 32 w 94"/>
                <a:gd name="T1" fmla="*/ 58 h 168"/>
                <a:gd name="T2" fmla="*/ 30 w 94"/>
                <a:gd name="T3" fmla="*/ 58 h 168"/>
                <a:gd name="T4" fmla="*/ 26 w 94"/>
                <a:gd name="T5" fmla="*/ 58 h 168"/>
                <a:gd name="T6" fmla="*/ 26 w 94"/>
                <a:gd name="T7" fmla="*/ 52 h 168"/>
                <a:gd name="T8" fmla="*/ 32 w 94"/>
                <a:gd name="T9" fmla="*/ 50 h 168"/>
                <a:gd name="T10" fmla="*/ 38 w 94"/>
                <a:gd name="T11" fmla="*/ 48 h 168"/>
                <a:gd name="T12" fmla="*/ 50 w 94"/>
                <a:gd name="T13" fmla="*/ 20 h 168"/>
                <a:gd name="T14" fmla="*/ 56 w 94"/>
                <a:gd name="T15" fmla="*/ 12 h 168"/>
                <a:gd name="T16" fmla="*/ 68 w 94"/>
                <a:gd name="T17" fmla="*/ 4 h 168"/>
                <a:gd name="T18" fmla="*/ 82 w 94"/>
                <a:gd name="T19" fmla="*/ 0 h 168"/>
                <a:gd name="T20" fmla="*/ 86 w 94"/>
                <a:gd name="T21" fmla="*/ 0 h 168"/>
                <a:gd name="T22" fmla="*/ 90 w 94"/>
                <a:gd name="T23" fmla="*/ 2 h 168"/>
                <a:gd name="T24" fmla="*/ 94 w 94"/>
                <a:gd name="T25" fmla="*/ 8 h 168"/>
                <a:gd name="T26" fmla="*/ 94 w 94"/>
                <a:gd name="T27" fmla="*/ 12 h 168"/>
                <a:gd name="T28" fmla="*/ 92 w 94"/>
                <a:gd name="T29" fmla="*/ 14 h 168"/>
                <a:gd name="T30" fmla="*/ 88 w 94"/>
                <a:gd name="T31" fmla="*/ 18 h 168"/>
                <a:gd name="T32" fmla="*/ 80 w 94"/>
                <a:gd name="T33" fmla="*/ 12 h 168"/>
                <a:gd name="T34" fmla="*/ 74 w 94"/>
                <a:gd name="T35" fmla="*/ 10 h 168"/>
                <a:gd name="T36" fmla="*/ 66 w 94"/>
                <a:gd name="T37" fmla="*/ 12 h 168"/>
                <a:gd name="T38" fmla="*/ 60 w 94"/>
                <a:gd name="T39" fmla="*/ 20 h 168"/>
                <a:gd name="T40" fmla="*/ 52 w 94"/>
                <a:gd name="T41" fmla="*/ 50 h 168"/>
                <a:gd name="T42" fmla="*/ 56 w 94"/>
                <a:gd name="T43" fmla="*/ 50 h 168"/>
                <a:gd name="T44" fmla="*/ 60 w 94"/>
                <a:gd name="T45" fmla="*/ 50 h 168"/>
                <a:gd name="T46" fmla="*/ 64 w 94"/>
                <a:gd name="T47" fmla="*/ 50 h 168"/>
                <a:gd name="T48" fmla="*/ 68 w 94"/>
                <a:gd name="T49" fmla="*/ 50 h 168"/>
                <a:gd name="T50" fmla="*/ 68 w 94"/>
                <a:gd name="T51" fmla="*/ 58 h 168"/>
                <a:gd name="T52" fmla="*/ 66 w 94"/>
                <a:gd name="T53" fmla="*/ 58 h 168"/>
                <a:gd name="T54" fmla="*/ 52 w 94"/>
                <a:gd name="T55" fmla="*/ 58 h 168"/>
                <a:gd name="T56" fmla="*/ 48 w 94"/>
                <a:gd name="T57" fmla="*/ 82 h 168"/>
                <a:gd name="T58" fmla="*/ 36 w 94"/>
                <a:gd name="T59" fmla="*/ 142 h 168"/>
                <a:gd name="T60" fmla="*/ 32 w 94"/>
                <a:gd name="T61" fmla="*/ 152 h 168"/>
                <a:gd name="T62" fmla="*/ 20 w 94"/>
                <a:gd name="T63" fmla="*/ 164 h 168"/>
                <a:gd name="T64" fmla="*/ 14 w 94"/>
                <a:gd name="T65" fmla="*/ 168 h 168"/>
                <a:gd name="T66" fmla="*/ 10 w 94"/>
                <a:gd name="T67" fmla="*/ 168 h 168"/>
                <a:gd name="T68" fmla="*/ 2 w 94"/>
                <a:gd name="T69" fmla="*/ 166 h 168"/>
                <a:gd name="T70" fmla="*/ 0 w 94"/>
                <a:gd name="T71" fmla="*/ 162 h 168"/>
                <a:gd name="T72" fmla="*/ 0 w 94"/>
                <a:gd name="T73" fmla="*/ 160 h 168"/>
                <a:gd name="T74" fmla="*/ 2 w 94"/>
                <a:gd name="T75" fmla="*/ 158 h 168"/>
                <a:gd name="T76" fmla="*/ 4 w 94"/>
                <a:gd name="T77" fmla="*/ 154 h 168"/>
                <a:gd name="T78" fmla="*/ 10 w 94"/>
                <a:gd name="T79" fmla="*/ 158 h 168"/>
                <a:gd name="T80" fmla="*/ 14 w 94"/>
                <a:gd name="T81" fmla="*/ 158 h 168"/>
                <a:gd name="T82" fmla="*/ 24 w 94"/>
                <a:gd name="T83" fmla="*/ 150 h 168"/>
                <a:gd name="T84" fmla="*/ 28 w 94"/>
                <a:gd name="T85" fmla="*/ 138 h 168"/>
                <a:gd name="T86" fmla="*/ 38 w 94"/>
                <a:gd name="T87" fmla="*/ 58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168"/>
                <a:gd name="T134" fmla="*/ 94 w 9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168">
                  <a:moveTo>
                    <a:pt x="38" y="58"/>
                  </a:moveTo>
                  <a:lnTo>
                    <a:pt x="32" y="58"/>
                  </a:lnTo>
                  <a:lnTo>
                    <a:pt x="30" y="58"/>
                  </a:lnTo>
                  <a:lnTo>
                    <a:pt x="26" y="58"/>
                  </a:lnTo>
                  <a:lnTo>
                    <a:pt x="26" y="52"/>
                  </a:lnTo>
                  <a:lnTo>
                    <a:pt x="32" y="50"/>
                  </a:lnTo>
                  <a:lnTo>
                    <a:pt x="38" y="48"/>
                  </a:lnTo>
                  <a:lnTo>
                    <a:pt x="46" y="28"/>
                  </a:lnTo>
                  <a:lnTo>
                    <a:pt x="50" y="20"/>
                  </a:lnTo>
                  <a:lnTo>
                    <a:pt x="56" y="12"/>
                  </a:lnTo>
                  <a:lnTo>
                    <a:pt x="62" y="8"/>
                  </a:lnTo>
                  <a:lnTo>
                    <a:pt x="68" y="4"/>
                  </a:lnTo>
                  <a:lnTo>
                    <a:pt x="74" y="0"/>
                  </a:lnTo>
                  <a:lnTo>
                    <a:pt x="82" y="0"/>
                  </a:lnTo>
                  <a:lnTo>
                    <a:pt x="86" y="0"/>
                  </a:lnTo>
                  <a:lnTo>
                    <a:pt x="90" y="2"/>
                  </a:lnTo>
                  <a:lnTo>
                    <a:pt x="94" y="6"/>
                  </a:lnTo>
                  <a:lnTo>
                    <a:pt x="94" y="8"/>
                  </a:lnTo>
                  <a:lnTo>
                    <a:pt x="94" y="12"/>
                  </a:lnTo>
                  <a:lnTo>
                    <a:pt x="92" y="14"/>
                  </a:lnTo>
                  <a:lnTo>
                    <a:pt x="88" y="18"/>
                  </a:lnTo>
                  <a:lnTo>
                    <a:pt x="80" y="12"/>
                  </a:lnTo>
                  <a:lnTo>
                    <a:pt x="74" y="10"/>
                  </a:lnTo>
                  <a:lnTo>
                    <a:pt x="70" y="12"/>
                  </a:lnTo>
                  <a:lnTo>
                    <a:pt x="66" y="12"/>
                  </a:lnTo>
                  <a:lnTo>
                    <a:pt x="60" y="20"/>
                  </a:lnTo>
                  <a:lnTo>
                    <a:pt x="56" y="32"/>
                  </a:lnTo>
                  <a:lnTo>
                    <a:pt x="52" y="50"/>
                  </a:lnTo>
                  <a:lnTo>
                    <a:pt x="56" y="50"/>
                  </a:lnTo>
                  <a:lnTo>
                    <a:pt x="60" y="50"/>
                  </a:lnTo>
                  <a:lnTo>
                    <a:pt x="64" y="50"/>
                  </a:lnTo>
                  <a:lnTo>
                    <a:pt x="68" y="50"/>
                  </a:lnTo>
                  <a:lnTo>
                    <a:pt x="68" y="58"/>
                  </a:lnTo>
                  <a:lnTo>
                    <a:pt x="66" y="58"/>
                  </a:lnTo>
                  <a:lnTo>
                    <a:pt x="52" y="58"/>
                  </a:lnTo>
                  <a:lnTo>
                    <a:pt x="48" y="82"/>
                  </a:lnTo>
                  <a:lnTo>
                    <a:pt x="40" y="126"/>
                  </a:lnTo>
                  <a:lnTo>
                    <a:pt x="36" y="142"/>
                  </a:lnTo>
                  <a:lnTo>
                    <a:pt x="32" y="152"/>
                  </a:lnTo>
                  <a:lnTo>
                    <a:pt x="26" y="158"/>
                  </a:lnTo>
                  <a:lnTo>
                    <a:pt x="20" y="164"/>
                  </a:lnTo>
                  <a:lnTo>
                    <a:pt x="14" y="168"/>
                  </a:lnTo>
                  <a:lnTo>
                    <a:pt x="10" y="168"/>
                  </a:lnTo>
                  <a:lnTo>
                    <a:pt x="2" y="166"/>
                  </a:lnTo>
                  <a:lnTo>
                    <a:pt x="0" y="164"/>
                  </a:lnTo>
                  <a:lnTo>
                    <a:pt x="0" y="162"/>
                  </a:lnTo>
                  <a:lnTo>
                    <a:pt x="0" y="160"/>
                  </a:lnTo>
                  <a:lnTo>
                    <a:pt x="2" y="158"/>
                  </a:lnTo>
                  <a:lnTo>
                    <a:pt x="4" y="154"/>
                  </a:lnTo>
                  <a:lnTo>
                    <a:pt x="10" y="158"/>
                  </a:lnTo>
                  <a:lnTo>
                    <a:pt x="14" y="158"/>
                  </a:lnTo>
                  <a:lnTo>
                    <a:pt x="20" y="156"/>
                  </a:lnTo>
                  <a:lnTo>
                    <a:pt x="24" y="150"/>
                  </a:lnTo>
                  <a:lnTo>
                    <a:pt x="28" y="138"/>
                  </a:lnTo>
                  <a:lnTo>
                    <a:pt x="30" y="122"/>
                  </a:lnTo>
                  <a:lnTo>
                    <a:pt x="38" y="58"/>
                  </a:lnTo>
                  <a:close/>
                </a:path>
              </a:pathLst>
            </a:custGeom>
            <a:solidFill>
              <a:srgbClr val="1025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grpSp>
      <p:pic>
        <p:nvPicPr>
          <p:cNvPr id="47107" name="Picture 93" descr="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609600"/>
            <a:ext cx="9144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8" name="Group 92"/>
          <p:cNvGrpSpPr>
            <a:grpSpLocks noChangeAspect="1"/>
          </p:cNvGrpSpPr>
          <p:nvPr/>
        </p:nvGrpSpPr>
        <p:grpSpPr bwMode="auto">
          <a:xfrm>
            <a:off x="703263" y="1895475"/>
            <a:ext cx="7983537" cy="2082800"/>
            <a:chOff x="885" y="777"/>
            <a:chExt cx="4281" cy="1117"/>
          </a:xfrm>
        </p:grpSpPr>
        <p:sp>
          <p:nvSpPr>
            <p:cNvPr id="47109" name="AutoShape 91"/>
            <p:cNvSpPr>
              <a:spLocks noChangeAspect="1" noChangeArrowheads="1" noTextEdit="1"/>
            </p:cNvSpPr>
            <p:nvPr/>
          </p:nvSpPr>
          <p:spPr bwMode="auto">
            <a:xfrm>
              <a:off x="885" y="777"/>
              <a:ext cx="4281"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47110" name="Rectangle 93"/>
            <p:cNvSpPr>
              <a:spLocks noChangeArrowheads="1"/>
            </p:cNvSpPr>
            <p:nvPr/>
          </p:nvSpPr>
          <p:spPr bwMode="auto">
            <a:xfrm>
              <a:off x="885" y="777"/>
              <a:ext cx="4281"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fontAlgn="base">
                <a:spcBef>
                  <a:spcPct val="0"/>
                </a:spcBef>
                <a:spcAft>
                  <a:spcPct val="0"/>
                </a:spcAft>
                <a:buFontTx/>
                <a:buNone/>
              </a:pPr>
              <a:endParaRPr lang="en-US" altLang="en-US" sz="1800" smtClean="0">
                <a:solidFill>
                  <a:srgbClr val="000000"/>
                </a:solidFill>
              </a:endParaRPr>
            </a:p>
          </p:txBody>
        </p:sp>
        <p:sp>
          <p:nvSpPr>
            <p:cNvPr id="47111" name="Freeform 94"/>
            <p:cNvSpPr>
              <a:spLocks noEditPoints="1"/>
            </p:cNvSpPr>
            <p:nvPr/>
          </p:nvSpPr>
          <p:spPr bwMode="auto">
            <a:xfrm>
              <a:off x="1104" y="852"/>
              <a:ext cx="256" cy="250"/>
            </a:xfrm>
            <a:custGeom>
              <a:avLst/>
              <a:gdLst>
                <a:gd name="T0" fmla="*/ 104 w 256"/>
                <a:gd name="T1" fmla="*/ 23 h 250"/>
                <a:gd name="T2" fmla="*/ 87 w 256"/>
                <a:gd name="T3" fmla="*/ 25 h 250"/>
                <a:gd name="T4" fmla="*/ 77 w 256"/>
                <a:gd name="T5" fmla="*/ 67 h 250"/>
                <a:gd name="T6" fmla="*/ 75 w 256"/>
                <a:gd name="T7" fmla="*/ 142 h 250"/>
                <a:gd name="T8" fmla="*/ 75 w 256"/>
                <a:gd name="T9" fmla="*/ 221 h 250"/>
                <a:gd name="T10" fmla="*/ 96 w 256"/>
                <a:gd name="T11" fmla="*/ 224 h 250"/>
                <a:gd name="T12" fmla="*/ 117 w 256"/>
                <a:gd name="T13" fmla="*/ 225 h 250"/>
                <a:gd name="T14" fmla="*/ 165 w 256"/>
                <a:gd name="T15" fmla="*/ 215 h 250"/>
                <a:gd name="T16" fmla="*/ 196 w 256"/>
                <a:gd name="T17" fmla="*/ 181 h 250"/>
                <a:gd name="T18" fmla="*/ 207 w 256"/>
                <a:gd name="T19" fmla="*/ 130 h 250"/>
                <a:gd name="T20" fmla="*/ 200 w 256"/>
                <a:gd name="T21" fmla="*/ 85 h 250"/>
                <a:gd name="T22" fmla="*/ 181 w 256"/>
                <a:gd name="T23" fmla="*/ 52 h 250"/>
                <a:gd name="T24" fmla="*/ 151 w 256"/>
                <a:gd name="T25" fmla="*/ 31 h 250"/>
                <a:gd name="T26" fmla="*/ 112 w 256"/>
                <a:gd name="T27" fmla="*/ 23 h 250"/>
                <a:gd name="T28" fmla="*/ 149 w 256"/>
                <a:gd name="T29" fmla="*/ 3 h 250"/>
                <a:gd name="T30" fmla="*/ 200 w 256"/>
                <a:gd name="T31" fmla="*/ 18 h 250"/>
                <a:gd name="T32" fmla="*/ 236 w 256"/>
                <a:gd name="T33" fmla="*/ 52 h 250"/>
                <a:gd name="T34" fmla="*/ 255 w 256"/>
                <a:gd name="T35" fmla="*/ 97 h 250"/>
                <a:gd name="T36" fmla="*/ 253 w 256"/>
                <a:gd name="T37" fmla="*/ 152 h 250"/>
                <a:gd name="T38" fmla="*/ 235 w 256"/>
                <a:gd name="T39" fmla="*/ 197 h 250"/>
                <a:gd name="T40" fmla="*/ 197 w 256"/>
                <a:gd name="T41" fmla="*/ 230 h 250"/>
                <a:gd name="T42" fmla="*/ 147 w 256"/>
                <a:gd name="T43" fmla="*/ 247 h 250"/>
                <a:gd name="T44" fmla="*/ 111 w 256"/>
                <a:gd name="T45" fmla="*/ 250 h 250"/>
                <a:gd name="T46" fmla="*/ 86 w 256"/>
                <a:gd name="T47" fmla="*/ 249 h 250"/>
                <a:gd name="T48" fmla="*/ 40 w 256"/>
                <a:gd name="T49" fmla="*/ 247 h 250"/>
                <a:gd name="T50" fmla="*/ 24 w 256"/>
                <a:gd name="T51" fmla="*/ 247 h 250"/>
                <a:gd name="T52" fmla="*/ 0 w 256"/>
                <a:gd name="T53" fmla="*/ 249 h 250"/>
                <a:gd name="T54" fmla="*/ 2 w 256"/>
                <a:gd name="T55" fmla="*/ 233 h 250"/>
                <a:gd name="T56" fmla="*/ 7 w 256"/>
                <a:gd name="T57" fmla="*/ 233 h 250"/>
                <a:gd name="T58" fmla="*/ 18 w 256"/>
                <a:gd name="T59" fmla="*/ 230 h 250"/>
                <a:gd name="T60" fmla="*/ 26 w 256"/>
                <a:gd name="T61" fmla="*/ 224 h 250"/>
                <a:gd name="T62" fmla="*/ 30 w 256"/>
                <a:gd name="T63" fmla="*/ 197 h 250"/>
                <a:gd name="T64" fmla="*/ 30 w 256"/>
                <a:gd name="T65" fmla="*/ 144 h 250"/>
                <a:gd name="T66" fmla="*/ 31 w 256"/>
                <a:gd name="T67" fmla="*/ 93 h 250"/>
                <a:gd name="T68" fmla="*/ 31 w 256"/>
                <a:gd name="T69" fmla="*/ 58 h 250"/>
                <a:gd name="T70" fmla="*/ 29 w 256"/>
                <a:gd name="T71" fmla="*/ 32 h 250"/>
                <a:gd name="T72" fmla="*/ 24 w 256"/>
                <a:gd name="T73" fmla="*/ 21 h 250"/>
                <a:gd name="T74" fmla="*/ 15 w 256"/>
                <a:gd name="T75" fmla="*/ 17 h 250"/>
                <a:gd name="T76" fmla="*/ 3 w 256"/>
                <a:gd name="T77" fmla="*/ 17 h 250"/>
                <a:gd name="T78" fmla="*/ 27 w 256"/>
                <a:gd name="T79" fmla="*/ 3 h 250"/>
                <a:gd name="T80" fmla="*/ 47 w 256"/>
                <a:gd name="T81" fmla="*/ 3 h 250"/>
                <a:gd name="T82" fmla="*/ 87 w 256"/>
                <a:gd name="T83" fmla="*/ 1 h 250"/>
                <a:gd name="T84" fmla="*/ 120 w 256"/>
                <a:gd name="T85" fmla="*/ 0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6"/>
                <a:gd name="T130" fmla="*/ 0 h 250"/>
                <a:gd name="T131" fmla="*/ 256 w 256"/>
                <a:gd name="T132" fmla="*/ 250 h 2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6" h="250">
                  <a:moveTo>
                    <a:pt x="112" y="23"/>
                  </a:moveTo>
                  <a:lnTo>
                    <a:pt x="104" y="23"/>
                  </a:lnTo>
                  <a:lnTo>
                    <a:pt x="96" y="25"/>
                  </a:lnTo>
                  <a:lnTo>
                    <a:pt x="87" y="25"/>
                  </a:lnTo>
                  <a:lnTo>
                    <a:pt x="77" y="27"/>
                  </a:lnTo>
                  <a:lnTo>
                    <a:pt x="77" y="67"/>
                  </a:lnTo>
                  <a:lnTo>
                    <a:pt x="75" y="107"/>
                  </a:lnTo>
                  <a:lnTo>
                    <a:pt x="75" y="142"/>
                  </a:lnTo>
                  <a:lnTo>
                    <a:pt x="75" y="176"/>
                  </a:lnTo>
                  <a:lnTo>
                    <a:pt x="75" y="221"/>
                  </a:lnTo>
                  <a:lnTo>
                    <a:pt x="86" y="223"/>
                  </a:lnTo>
                  <a:lnTo>
                    <a:pt x="96" y="224"/>
                  </a:lnTo>
                  <a:lnTo>
                    <a:pt x="107" y="225"/>
                  </a:lnTo>
                  <a:lnTo>
                    <a:pt x="117" y="225"/>
                  </a:lnTo>
                  <a:lnTo>
                    <a:pt x="143" y="223"/>
                  </a:lnTo>
                  <a:lnTo>
                    <a:pt x="165" y="215"/>
                  </a:lnTo>
                  <a:lnTo>
                    <a:pt x="183" y="201"/>
                  </a:lnTo>
                  <a:lnTo>
                    <a:pt x="196" y="181"/>
                  </a:lnTo>
                  <a:lnTo>
                    <a:pt x="204" y="158"/>
                  </a:lnTo>
                  <a:lnTo>
                    <a:pt x="207" y="130"/>
                  </a:lnTo>
                  <a:lnTo>
                    <a:pt x="204" y="106"/>
                  </a:lnTo>
                  <a:lnTo>
                    <a:pt x="200" y="85"/>
                  </a:lnTo>
                  <a:lnTo>
                    <a:pt x="192" y="67"/>
                  </a:lnTo>
                  <a:lnTo>
                    <a:pt x="181" y="52"/>
                  </a:lnTo>
                  <a:lnTo>
                    <a:pt x="168" y="39"/>
                  </a:lnTo>
                  <a:lnTo>
                    <a:pt x="151" y="31"/>
                  </a:lnTo>
                  <a:lnTo>
                    <a:pt x="133" y="26"/>
                  </a:lnTo>
                  <a:lnTo>
                    <a:pt x="112" y="23"/>
                  </a:lnTo>
                  <a:close/>
                  <a:moveTo>
                    <a:pt x="120" y="0"/>
                  </a:moveTo>
                  <a:lnTo>
                    <a:pt x="149" y="3"/>
                  </a:lnTo>
                  <a:lnTo>
                    <a:pt x="177" y="8"/>
                  </a:lnTo>
                  <a:lnTo>
                    <a:pt x="200" y="18"/>
                  </a:lnTo>
                  <a:lnTo>
                    <a:pt x="219" y="32"/>
                  </a:lnTo>
                  <a:lnTo>
                    <a:pt x="236" y="52"/>
                  </a:lnTo>
                  <a:lnTo>
                    <a:pt x="247" y="73"/>
                  </a:lnTo>
                  <a:lnTo>
                    <a:pt x="255" y="97"/>
                  </a:lnTo>
                  <a:lnTo>
                    <a:pt x="256" y="124"/>
                  </a:lnTo>
                  <a:lnTo>
                    <a:pt x="253" y="152"/>
                  </a:lnTo>
                  <a:lnTo>
                    <a:pt x="247" y="175"/>
                  </a:lnTo>
                  <a:lnTo>
                    <a:pt x="235" y="197"/>
                  </a:lnTo>
                  <a:lnTo>
                    <a:pt x="218" y="215"/>
                  </a:lnTo>
                  <a:lnTo>
                    <a:pt x="197" y="230"/>
                  </a:lnTo>
                  <a:lnTo>
                    <a:pt x="173" y="241"/>
                  </a:lnTo>
                  <a:lnTo>
                    <a:pt x="147" y="247"/>
                  </a:lnTo>
                  <a:lnTo>
                    <a:pt x="116" y="250"/>
                  </a:lnTo>
                  <a:lnTo>
                    <a:pt x="111" y="250"/>
                  </a:lnTo>
                  <a:lnTo>
                    <a:pt x="100" y="249"/>
                  </a:lnTo>
                  <a:lnTo>
                    <a:pt x="86" y="249"/>
                  </a:lnTo>
                  <a:lnTo>
                    <a:pt x="61" y="247"/>
                  </a:lnTo>
                  <a:lnTo>
                    <a:pt x="40" y="247"/>
                  </a:lnTo>
                  <a:lnTo>
                    <a:pt x="34" y="247"/>
                  </a:lnTo>
                  <a:lnTo>
                    <a:pt x="24" y="247"/>
                  </a:lnTo>
                  <a:lnTo>
                    <a:pt x="8" y="249"/>
                  </a:lnTo>
                  <a:lnTo>
                    <a:pt x="0" y="249"/>
                  </a:lnTo>
                  <a:lnTo>
                    <a:pt x="0" y="233"/>
                  </a:lnTo>
                  <a:lnTo>
                    <a:pt x="2" y="233"/>
                  </a:lnTo>
                  <a:lnTo>
                    <a:pt x="3" y="233"/>
                  </a:lnTo>
                  <a:lnTo>
                    <a:pt x="7" y="233"/>
                  </a:lnTo>
                  <a:lnTo>
                    <a:pt x="13" y="233"/>
                  </a:lnTo>
                  <a:lnTo>
                    <a:pt x="18" y="230"/>
                  </a:lnTo>
                  <a:lnTo>
                    <a:pt x="22" y="228"/>
                  </a:lnTo>
                  <a:lnTo>
                    <a:pt x="26" y="224"/>
                  </a:lnTo>
                  <a:lnTo>
                    <a:pt x="29" y="214"/>
                  </a:lnTo>
                  <a:lnTo>
                    <a:pt x="30" y="197"/>
                  </a:lnTo>
                  <a:lnTo>
                    <a:pt x="30" y="175"/>
                  </a:lnTo>
                  <a:lnTo>
                    <a:pt x="30" y="144"/>
                  </a:lnTo>
                  <a:lnTo>
                    <a:pt x="31" y="102"/>
                  </a:lnTo>
                  <a:lnTo>
                    <a:pt x="31" y="93"/>
                  </a:lnTo>
                  <a:lnTo>
                    <a:pt x="31" y="73"/>
                  </a:lnTo>
                  <a:lnTo>
                    <a:pt x="31" y="58"/>
                  </a:lnTo>
                  <a:lnTo>
                    <a:pt x="31" y="43"/>
                  </a:lnTo>
                  <a:lnTo>
                    <a:pt x="29" y="32"/>
                  </a:lnTo>
                  <a:lnTo>
                    <a:pt x="26" y="25"/>
                  </a:lnTo>
                  <a:lnTo>
                    <a:pt x="24" y="21"/>
                  </a:lnTo>
                  <a:lnTo>
                    <a:pt x="20" y="18"/>
                  </a:lnTo>
                  <a:lnTo>
                    <a:pt x="15" y="17"/>
                  </a:lnTo>
                  <a:lnTo>
                    <a:pt x="9" y="17"/>
                  </a:lnTo>
                  <a:lnTo>
                    <a:pt x="3" y="17"/>
                  </a:lnTo>
                  <a:lnTo>
                    <a:pt x="3" y="1"/>
                  </a:lnTo>
                  <a:lnTo>
                    <a:pt x="27" y="3"/>
                  </a:lnTo>
                  <a:lnTo>
                    <a:pt x="38" y="3"/>
                  </a:lnTo>
                  <a:lnTo>
                    <a:pt x="47" y="3"/>
                  </a:lnTo>
                  <a:lnTo>
                    <a:pt x="65" y="3"/>
                  </a:lnTo>
                  <a:lnTo>
                    <a:pt x="87" y="1"/>
                  </a:lnTo>
                  <a:lnTo>
                    <a:pt x="107" y="0"/>
                  </a:lnTo>
                  <a:lnTo>
                    <a:pt x="12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2" name="Freeform 95"/>
            <p:cNvSpPr>
              <a:spLocks/>
            </p:cNvSpPr>
            <p:nvPr/>
          </p:nvSpPr>
          <p:spPr bwMode="auto">
            <a:xfrm>
              <a:off x="1382" y="897"/>
              <a:ext cx="91" cy="204"/>
            </a:xfrm>
            <a:custGeom>
              <a:avLst/>
              <a:gdLst>
                <a:gd name="T0" fmla="*/ 26 w 91"/>
                <a:gd name="T1" fmla="*/ 0 h 204"/>
                <a:gd name="T2" fmla="*/ 47 w 91"/>
                <a:gd name="T3" fmla="*/ 2 h 204"/>
                <a:gd name="T4" fmla="*/ 66 w 91"/>
                <a:gd name="T5" fmla="*/ 0 h 204"/>
                <a:gd name="T6" fmla="*/ 89 w 91"/>
                <a:gd name="T7" fmla="*/ 12 h 204"/>
                <a:gd name="T8" fmla="*/ 80 w 91"/>
                <a:gd name="T9" fmla="*/ 13 h 204"/>
                <a:gd name="T10" fmla="*/ 73 w 91"/>
                <a:gd name="T11" fmla="*/ 15 h 204"/>
                <a:gd name="T12" fmla="*/ 69 w 91"/>
                <a:gd name="T13" fmla="*/ 18 h 204"/>
                <a:gd name="T14" fmla="*/ 66 w 91"/>
                <a:gd name="T15" fmla="*/ 26 h 204"/>
                <a:gd name="T16" fmla="*/ 65 w 91"/>
                <a:gd name="T17" fmla="*/ 39 h 204"/>
                <a:gd name="T18" fmla="*/ 65 w 91"/>
                <a:gd name="T19" fmla="*/ 66 h 204"/>
                <a:gd name="T20" fmla="*/ 65 w 91"/>
                <a:gd name="T21" fmla="*/ 145 h 204"/>
                <a:gd name="T22" fmla="*/ 65 w 91"/>
                <a:gd name="T23" fmla="*/ 173 h 204"/>
                <a:gd name="T24" fmla="*/ 67 w 91"/>
                <a:gd name="T25" fmla="*/ 182 h 204"/>
                <a:gd name="T26" fmla="*/ 70 w 91"/>
                <a:gd name="T27" fmla="*/ 187 h 204"/>
                <a:gd name="T28" fmla="*/ 78 w 91"/>
                <a:gd name="T29" fmla="*/ 191 h 204"/>
                <a:gd name="T30" fmla="*/ 88 w 91"/>
                <a:gd name="T31" fmla="*/ 191 h 204"/>
                <a:gd name="T32" fmla="*/ 91 w 91"/>
                <a:gd name="T33" fmla="*/ 204 h 204"/>
                <a:gd name="T34" fmla="*/ 54 w 91"/>
                <a:gd name="T35" fmla="*/ 202 h 204"/>
                <a:gd name="T36" fmla="*/ 37 w 91"/>
                <a:gd name="T37" fmla="*/ 202 h 204"/>
                <a:gd name="T38" fmla="*/ 0 w 91"/>
                <a:gd name="T39" fmla="*/ 204 h 204"/>
                <a:gd name="T40" fmla="*/ 4 w 91"/>
                <a:gd name="T41" fmla="*/ 191 h 204"/>
                <a:gd name="T42" fmla="*/ 14 w 91"/>
                <a:gd name="T43" fmla="*/ 191 h 204"/>
                <a:gd name="T44" fmla="*/ 21 w 91"/>
                <a:gd name="T45" fmla="*/ 187 h 204"/>
                <a:gd name="T46" fmla="*/ 25 w 91"/>
                <a:gd name="T47" fmla="*/ 180 h 204"/>
                <a:gd name="T48" fmla="*/ 26 w 91"/>
                <a:gd name="T49" fmla="*/ 171 h 204"/>
                <a:gd name="T50" fmla="*/ 27 w 91"/>
                <a:gd name="T51" fmla="*/ 138 h 204"/>
                <a:gd name="T52" fmla="*/ 27 w 91"/>
                <a:gd name="T53" fmla="*/ 39 h 204"/>
                <a:gd name="T54" fmla="*/ 26 w 91"/>
                <a:gd name="T55" fmla="*/ 25 h 204"/>
                <a:gd name="T56" fmla="*/ 23 w 91"/>
                <a:gd name="T57" fmla="*/ 18 h 204"/>
                <a:gd name="T58" fmla="*/ 18 w 91"/>
                <a:gd name="T59" fmla="*/ 15 h 204"/>
                <a:gd name="T60" fmla="*/ 10 w 91"/>
                <a:gd name="T61" fmla="*/ 13 h 204"/>
                <a:gd name="T62" fmla="*/ 1 w 91"/>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0"/>
                  </a:lnTo>
                  <a:lnTo>
                    <a:pt x="36" y="2"/>
                  </a:lnTo>
                  <a:lnTo>
                    <a:pt x="47" y="2"/>
                  </a:lnTo>
                  <a:lnTo>
                    <a:pt x="56" y="2"/>
                  </a:lnTo>
                  <a:lnTo>
                    <a:pt x="66" y="0"/>
                  </a:lnTo>
                  <a:lnTo>
                    <a:pt x="89" y="0"/>
                  </a:lnTo>
                  <a:lnTo>
                    <a:pt x="89" y="12"/>
                  </a:lnTo>
                  <a:lnTo>
                    <a:pt x="87" y="12"/>
                  </a:lnTo>
                  <a:lnTo>
                    <a:pt x="80" y="13"/>
                  </a:lnTo>
                  <a:lnTo>
                    <a:pt x="76" y="13"/>
                  </a:lnTo>
                  <a:lnTo>
                    <a:pt x="73" y="15"/>
                  </a:lnTo>
                  <a:lnTo>
                    <a:pt x="71" y="16"/>
                  </a:lnTo>
                  <a:lnTo>
                    <a:pt x="69" y="18"/>
                  </a:lnTo>
                  <a:lnTo>
                    <a:pt x="67" y="22"/>
                  </a:lnTo>
                  <a:lnTo>
                    <a:pt x="66" y="26"/>
                  </a:lnTo>
                  <a:lnTo>
                    <a:pt x="66" y="31"/>
                  </a:lnTo>
                  <a:lnTo>
                    <a:pt x="65" y="39"/>
                  </a:lnTo>
                  <a:lnTo>
                    <a:pt x="65" y="51"/>
                  </a:lnTo>
                  <a:lnTo>
                    <a:pt x="65" y="66"/>
                  </a:lnTo>
                  <a:lnTo>
                    <a:pt x="65" y="86"/>
                  </a:lnTo>
                  <a:lnTo>
                    <a:pt x="65" y="145"/>
                  </a:lnTo>
                  <a:lnTo>
                    <a:pt x="65" y="162"/>
                  </a:lnTo>
                  <a:lnTo>
                    <a:pt x="65" y="173"/>
                  </a:lnTo>
                  <a:lnTo>
                    <a:pt x="66" y="178"/>
                  </a:lnTo>
                  <a:lnTo>
                    <a:pt x="67" y="182"/>
                  </a:lnTo>
                  <a:lnTo>
                    <a:pt x="67" y="184"/>
                  </a:lnTo>
                  <a:lnTo>
                    <a:pt x="70" y="187"/>
                  </a:lnTo>
                  <a:lnTo>
                    <a:pt x="74" y="189"/>
                  </a:lnTo>
                  <a:lnTo>
                    <a:pt x="78" y="191"/>
                  </a:lnTo>
                  <a:lnTo>
                    <a:pt x="83" y="191"/>
                  </a:lnTo>
                  <a:lnTo>
                    <a:pt x="88" y="191"/>
                  </a:lnTo>
                  <a:lnTo>
                    <a:pt x="91" y="191"/>
                  </a:lnTo>
                  <a:lnTo>
                    <a:pt x="91" y="204"/>
                  </a:lnTo>
                  <a:lnTo>
                    <a:pt x="65" y="202"/>
                  </a:lnTo>
                  <a:lnTo>
                    <a:pt x="54" y="202"/>
                  </a:lnTo>
                  <a:lnTo>
                    <a:pt x="45" y="202"/>
                  </a:lnTo>
                  <a:lnTo>
                    <a:pt x="37" y="202"/>
                  </a:lnTo>
                  <a:lnTo>
                    <a:pt x="27" y="202"/>
                  </a:lnTo>
                  <a:lnTo>
                    <a:pt x="0" y="204"/>
                  </a:lnTo>
                  <a:lnTo>
                    <a:pt x="0" y="191"/>
                  </a:lnTo>
                  <a:lnTo>
                    <a:pt x="4" y="191"/>
                  </a:lnTo>
                  <a:lnTo>
                    <a:pt x="9" y="191"/>
                  </a:lnTo>
                  <a:lnTo>
                    <a:pt x="14" y="191"/>
                  </a:lnTo>
                  <a:lnTo>
                    <a:pt x="17" y="189"/>
                  </a:lnTo>
                  <a:lnTo>
                    <a:pt x="21" y="187"/>
                  </a:lnTo>
                  <a:lnTo>
                    <a:pt x="23" y="184"/>
                  </a:lnTo>
                  <a:lnTo>
                    <a:pt x="25" y="180"/>
                  </a:lnTo>
                  <a:lnTo>
                    <a:pt x="26" y="176"/>
                  </a:lnTo>
                  <a:lnTo>
                    <a:pt x="26" y="171"/>
                  </a:lnTo>
                  <a:lnTo>
                    <a:pt x="27" y="158"/>
                  </a:lnTo>
                  <a:lnTo>
                    <a:pt x="27" y="138"/>
                  </a:lnTo>
                  <a:lnTo>
                    <a:pt x="27" y="55"/>
                  </a:lnTo>
                  <a:lnTo>
                    <a:pt x="27" y="39"/>
                  </a:lnTo>
                  <a:lnTo>
                    <a:pt x="26" y="30"/>
                  </a:lnTo>
                  <a:lnTo>
                    <a:pt x="26" y="25"/>
                  </a:lnTo>
                  <a:lnTo>
                    <a:pt x="25" y="22"/>
                  </a:lnTo>
                  <a:lnTo>
                    <a:pt x="23" y="18"/>
                  </a:lnTo>
                  <a:lnTo>
                    <a:pt x="21" y="16"/>
                  </a:lnTo>
                  <a:lnTo>
                    <a:pt x="18" y="15"/>
                  </a:lnTo>
                  <a:lnTo>
                    <a:pt x="14" y="13"/>
                  </a:lnTo>
                  <a:lnTo>
                    <a:pt x="10" y="13"/>
                  </a:lnTo>
                  <a:lnTo>
                    <a:pt x="5"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3" name="Freeform 96"/>
            <p:cNvSpPr>
              <a:spLocks/>
            </p:cNvSpPr>
            <p:nvPr/>
          </p:nvSpPr>
          <p:spPr bwMode="auto">
            <a:xfrm>
              <a:off x="1483" y="897"/>
              <a:ext cx="210" cy="206"/>
            </a:xfrm>
            <a:custGeom>
              <a:avLst/>
              <a:gdLst>
                <a:gd name="T0" fmla="*/ 5 w 210"/>
                <a:gd name="T1" fmla="*/ 0 h 206"/>
                <a:gd name="T2" fmla="*/ 30 w 210"/>
                <a:gd name="T3" fmla="*/ 2 h 206"/>
                <a:gd name="T4" fmla="*/ 55 w 210"/>
                <a:gd name="T5" fmla="*/ 2 h 206"/>
                <a:gd name="T6" fmla="*/ 83 w 210"/>
                <a:gd name="T7" fmla="*/ 0 h 206"/>
                <a:gd name="T8" fmla="*/ 87 w 210"/>
                <a:gd name="T9" fmla="*/ 12 h 206"/>
                <a:gd name="T10" fmla="*/ 77 w 210"/>
                <a:gd name="T11" fmla="*/ 13 h 206"/>
                <a:gd name="T12" fmla="*/ 70 w 210"/>
                <a:gd name="T13" fmla="*/ 15 h 206"/>
                <a:gd name="T14" fmla="*/ 66 w 210"/>
                <a:gd name="T15" fmla="*/ 21 h 206"/>
                <a:gd name="T16" fmla="*/ 66 w 210"/>
                <a:gd name="T17" fmla="*/ 28 h 206"/>
                <a:gd name="T18" fmla="*/ 68 w 210"/>
                <a:gd name="T19" fmla="*/ 35 h 206"/>
                <a:gd name="T20" fmla="*/ 70 w 210"/>
                <a:gd name="T21" fmla="*/ 44 h 206"/>
                <a:gd name="T22" fmla="*/ 112 w 210"/>
                <a:gd name="T23" fmla="*/ 158 h 206"/>
                <a:gd name="T24" fmla="*/ 138 w 210"/>
                <a:gd name="T25" fmla="*/ 88 h 206"/>
                <a:gd name="T26" fmla="*/ 153 w 210"/>
                <a:gd name="T27" fmla="*/ 44 h 206"/>
                <a:gd name="T28" fmla="*/ 158 w 210"/>
                <a:gd name="T29" fmla="*/ 24 h 206"/>
                <a:gd name="T30" fmla="*/ 157 w 210"/>
                <a:gd name="T31" fmla="*/ 17 h 206"/>
                <a:gd name="T32" fmla="*/ 151 w 210"/>
                <a:gd name="T33" fmla="*/ 13 h 206"/>
                <a:gd name="T34" fmla="*/ 138 w 210"/>
                <a:gd name="T35" fmla="*/ 12 h 206"/>
                <a:gd name="T36" fmla="*/ 141 w 210"/>
                <a:gd name="T37" fmla="*/ 0 h 206"/>
                <a:gd name="T38" fmla="*/ 162 w 210"/>
                <a:gd name="T39" fmla="*/ 2 h 206"/>
                <a:gd name="T40" fmla="*/ 184 w 210"/>
                <a:gd name="T41" fmla="*/ 2 h 206"/>
                <a:gd name="T42" fmla="*/ 206 w 210"/>
                <a:gd name="T43" fmla="*/ 0 h 206"/>
                <a:gd name="T44" fmla="*/ 210 w 210"/>
                <a:gd name="T45" fmla="*/ 12 h 206"/>
                <a:gd name="T46" fmla="*/ 201 w 210"/>
                <a:gd name="T47" fmla="*/ 13 h 206"/>
                <a:gd name="T48" fmla="*/ 193 w 210"/>
                <a:gd name="T49" fmla="*/ 16 h 206"/>
                <a:gd name="T50" fmla="*/ 183 w 210"/>
                <a:gd name="T51" fmla="*/ 33 h 206"/>
                <a:gd name="T52" fmla="*/ 171 w 210"/>
                <a:gd name="T53" fmla="*/ 64 h 206"/>
                <a:gd name="T54" fmla="*/ 154 w 210"/>
                <a:gd name="T55" fmla="*/ 104 h 206"/>
                <a:gd name="T56" fmla="*/ 134 w 210"/>
                <a:gd name="T57" fmla="*/ 154 h 206"/>
                <a:gd name="T58" fmla="*/ 121 w 210"/>
                <a:gd name="T59" fmla="*/ 189 h 206"/>
                <a:gd name="T60" fmla="*/ 116 w 210"/>
                <a:gd name="T61" fmla="*/ 206 h 206"/>
                <a:gd name="T62" fmla="*/ 86 w 210"/>
                <a:gd name="T63" fmla="*/ 201 h 206"/>
                <a:gd name="T64" fmla="*/ 78 w 210"/>
                <a:gd name="T65" fmla="*/ 176 h 206"/>
                <a:gd name="T66" fmla="*/ 55 w 210"/>
                <a:gd name="T67" fmla="*/ 108 h 206"/>
                <a:gd name="T68" fmla="*/ 32 w 210"/>
                <a:gd name="T69" fmla="*/ 50 h 206"/>
                <a:gd name="T70" fmla="*/ 22 w 210"/>
                <a:gd name="T71" fmla="*/ 26 h 206"/>
                <a:gd name="T72" fmla="*/ 3 w 210"/>
                <a:gd name="T73" fmla="*/ 12 h 206"/>
                <a:gd name="T74" fmla="*/ 0 w 210"/>
                <a:gd name="T75" fmla="*/ 12 h 206"/>
                <a:gd name="T76" fmla="*/ 0 w 210"/>
                <a:gd name="T77" fmla="*/ 0 h 2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0"/>
                <a:gd name="T118" fmla="*/ 0 h 206"/>
                <a:gd name="T119" fmla="*/ 210 w 210"/>
                <a:gd name="T120" fmla="*/ 206 h 2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0" h="206">
                  <a:moveTo>
                    <a:pt x="0" y="0"/>
                  </a:moveTo>
                  <a:lnTo>
                    <a:pt x="5" y="0"/>
                  </a:lnTo>
                  <a:lnTo>
                    <a:pt x="13" y="0"/>
                  </a:lnTo>
                  <a:lnTo>
                    <a:pt x="30" y="2"/>
                  </a:lnTo>
                  <a:lnTo>
                    <a:pt x="42" y="2"/>
                  </a:lnTo>
                  <a:lnTo>
                    <a:pt x="55" y="2"/>
                  </a:lnTo>
                  <a:lnTo>
                    <a:pt x="77" y="0"/>
                  </a:lnTo>
                  <a:lnTo>
                    <a:pt x="83" y="0"/>
                  </a:lnTo>
                  <a:lnTo>
                    <a:pt x="87" y="0"/>
                  </a:lnTo>
                  <a:lnTo>
                    <a:pt x="87" y="12"/>
                  </a:lnTo>
                  <a:lnTo>
                    <a:pt x="80" y="12"/>
                  </a:lnTo>
                  <a:lnTo>
                    <a:pt x="77" y="13"/>
                  </a:lnTo>
                  <a:lnTo>
                    <a:pt x="73" y="13"/>
                  </a:lnTo>
                  <a:lnTo>
                    <a:pt x="70" y="15"/>
                  </a:lnTo>
                  <a:lnTo>
                    <a:pt x="68" y="17"/>
                  </a:lnTo>
                  <a:lnTo>
                    <a:pt x="66" y="21"/>
                  </a:lnTo>
                  <a:lnTo>
                    <a:pt x="66" y="25"/>
                  </a:lnTo>
                  <a:lnTo>
                    <a:pt x="66" y="28"/>
                  </a:lnTo>
                  <a:lnTo>
                    <a:pt x="68" y="31"/>
                  </a:lnTo>
                  <a:lnTo>
                    <a:pt x="68" y="35"/>
                  </a:lnTo>
                  <a:lnTo>
                    <a:pt x="69" y="39"/>
                  </a:lnTo>
                  <a:lnTo>
                    <a:pt x="70" y="44"/>
                  </a:lnTo>
                  <a:lnTo>
                    <a:pt x="110" y="161"/>
                  </a:lnTo>
                  <a:lnTo>
                    <a:pt x="112" y="158"/>
                  </a:lnTo>
                  <a:lnTo>
                    <a:pt x="126" y="121"/>
                  </a:lnTo>
                  <a:lnTo>
                    <a:pt x="138" y="88"/>
                  </a:lnTo>
                  <a:lnTo>
                    <a:pt x="147" y="64"/>
                  </a:lnTo>
                  <a:lnTo>
                    <a:pt x="153" y="44"/>
                  </a:lnTo>
                  <a:lnTo>
                    <a:pt x="157" y="31"/>
                  </a:lnTo>
                  <a:lnTo>
                    <a:pt x="158" y="24"/>
                  </a:lnTo>
                  <a:lnTo>
                    <a:pt x="158" y="20"/>
                  </a:lnTo>
                  <a:lnTo>
                    <a:pt x="157" y="17"/>
                  </a:lnTo>
                  <a:lnTo>
                    <a:pt x="154" y="15"/>
                  </a:lnTo>
                  <a:lnTo>
                    <a:pt x="151" y="13"/>
                  </a:lnTo>
                  <a:lnTo>
                    <a:pt x="145" y="12"/>
                  </a:lnTo>
                  <a:lnTo>
                    <a:pt x="138" y="12"/>
                  </a:lnTo>
                  <a:lnTo>
                    <a:pt x="138" y="0"/>
                  </a:lnTo>
                  <a:lnTo>
                    <a:pt x="141" y="0"/>
                  </a:lnTo>
                  <a:lnTo>
                    <a:pt x="144" y="0"/>
                  </a:lnTo>
                  <a:lnTo>
                    <a:pt x="162" y="2"/>
                  </a:lnTo>
                  <a:lnTo>
                    <a:pt x="174" y="2"/>
                  </a:lnTo>
                  <a:lnTo>
                    <a:pt x="184" y="2"/>
                  </a:lnTo>
                  <a:lnTo>
                    <a:pt x="201" y="0"/>
                  </a:lnTo>
                  <a:lnTo>
                    <a:pt x="206" y="0"/>
                  </a:lnTo>
                  <a:lnTo>
                    <a:pt x="210" y="0"/>
                  </a:lnTo>
                  <a:lnTo>
                    <a:pt x="210" y="12"/>
                  </a:lnTo>
                  <a:lnTo>
                    <a:pt x="205" y="13"/>
                  </a:lnTo>
                  <a:lnTo>
                    <a:pt x="201" y="13"/>
                  </a:lnTo>
                  <a:lnTo>
                    <a:pt x="197" y="15"/>
                  </a:lnTo>
                  <a:lnTo>
                    <a:pt x="193" y="16"/>
                  </a:lnTo>
                  <a:lnTo>
                    <a:pt x="189" y="21"/>
                  </a:lnTo>
                  <a:lnTo>
                    <a:pt x="183" y="33"/>
                  </a:lnTo>
                  <a:lnTo>
                    <a:pt x="175" y="51"/>
                  </a:lnTo>
                  <a:lnTo>
                    <a:pt x="171" y="64"/>
                  </a:lnTo>
                  <a:lnTo>
                    <a:pt x="167" y="73"/>
                  </a:lnTo>
                  <a:lnTo>
                    <a:pt x="154" y="104"/>
                  </a:lnTo>
                  <a:lnTo>
                    <a:pt x="143" y="131"/>
                  </a:lnTo>
                  <a:lnTo>
                    <a:pt x="134" y="154"/>
                  </a:lnTo>
                  <a:lnTo>
                    <a:pt x="127" y="173"/>
                  </a:lnTo>
                  <a:lnTo>
                    <a:pt x="121" y="189"/>
                  </a:lnTo>
                  <a:lnTo>
                    <a:pt x="117" y="201"/>
                  </a:lnTo>
                  <a:lnTo>
                    <a:pt x="116" y="206"/>
                  </a:lnTo>
                  <a:lnTo>
                    <a:pt x="87" y="206"/>
                  </a:lnTo>
                  <a:lnTo>
                    <a:pt x="86" y="201"/>
                  </a:lnTo>
                  <a:lnTo>
                    <a:pt x="83" y="192"/>
                  </a:lnTo>
                  <a:lnTo>
                    <a:pt x="78" y="176"/>
                  </a:lnTo>
                  <a:lnTo>
                    <a:pt x="71" y="156"/>
                  </a:lnTo>
                  <a:lnTo>
                    <a:pt x="55" y="108"/>
                  </a:lnTo>
                  <a:lnTo>
                    <a:pt x="34" y="53"/>
                  </a:lnTo>
                  <a:lnTo>
                    <a:pt x="32" y="50"/>
                  </a:lnTo>
                  <a:lnTo>
                    <a:pt x="31" y="46"/>
                  </a:lnTo>
                  <a:lnTo>
                    <a:pt x="22" y="26"/>
                  </a:lnTo>
                  <a:lnTo>
                    <a:pt x="13" y="16"/>
                  </a:lnTo>
                  <a:lnTo>
                    <a:pt x="3" y="12"/>
                  </a:lnTo>
                  <a:lnTo>
                    <a:pt x="1" y="12"/>
                  </a:lnTo>
                  <a:lnTo>
                    <a:pt x="0" y="12"/>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4" name="Freeform 97"/>
            <p:cNvSpPr>
              <a:spLocks/>
            </p:cNvSpPr>
            <p:nvPr/>
          </p:nvSpPr>
          <p:spPr bwMode="auto">
            <a:xfrm>
              <a:off x="1704" y="897"/>
              <a:ext cx="90" cy="204"/>
            </a:xfrm>
            <a:custGeom>
              <a:avLst/>
              <a:gdLst>
                <a:gd name="T0" fmla="*/ 26 w 90"/>
                <a:gd name="T1" fmla="*/ 0 h 204"/>
                <a:gd name="T2" fmla="*/ 45 w 90"/>
                <a:gd name="T3" fmla="*/ 2 h 204"/>
                <a:gd name="T4" fmla="*/ 64 w 90"/>
                <a:gd name="T5" fmla="*/ 0 h 204"/>
                <a:gd name="T6" fmla="*/ 89 w 90"/>
                <a:gd name="T7" fmla="*/ 12 h 204"/>
                <a:gd name="T8" fmla="*/ 80 w 90"/>
                <a:gd name="T9" fmla="*/ 13 h 204"/>
                <a:gd name="T10" fmla="*/ 72 w 90"/>
                <a:gd name="T11" fmla="*/ 15 h 204"/>
                <a:gd name="T12" fmla="*/ 68 w 90"/>
                <a:gd name="T13" fmla="*/ 18 h 204"/>
                <a:gd name="T14" fmla="*/ 66 w 90"/>
                <a:gd name="T15" fmla="*/ 26 h 204"/>
                <a:gd name="T16" fmla="*/ 64 w 90"/>
                <a:gd name="T17" fmla="*/ 39 h 204"/>
                <a:gd name="T18" fmla="*/ 63 w 90"/>
                <a:gd name="T19" fmla="*/ 66 h 204"/>
                <a:gd name="T20" fmla="*/ 63 w 90"/>
                <a:gd name="T21" fmla="*/ 145 h 204"/>
                <a:gd name="T22" fmla="*/ 64 w 90"/>
                <a:gd name="T23" fmla="*/ 173 h 204"/>
                <a:gd name="T24" fmla="*/ 66 w 90"/>
                <a:gd name="T25" fmla="*/ 182 h 204"/>
                <a:gd name="T26" fmla="*/ 70 w 90"/>
                <a:gd name="T27" fmla="*/ 187 h 204"/>
                <a:gd name="T28" fmla="*/ 77 w 90"/>
                <a:gd name="T29" fmla="*/ 191 h 204"/>
                <a:gd name="T30" fmla="*/ 86 w 90"/>
                <a:gd name="T31" fmla="*/ 191 h 204"/>
                <a:gd name="T32" fmla="*/ 90 w 90"/>
                <a:gd name="T33" fmla="*/ 204 h 204"/>
                <a:gd name="T34" fmla="*/ 54 w 90"/>
                <a:gd name="T35" fmla="*/ 202 h 204"/>
                <a:gd name="T36" fmla="*/ 36 w 90"/>
                <a:gd name="T37" fmla="*/ 202 h 204"/>
                <a:gd name="T38" fmla="*/ 0 w 90"/>
                <a:gd name="T39" fmla="*/ 204 h 204"/>
                <a:gd name="T40" fmla="*/ 2 w 90"/>
                <a:gd name="T41" fmla="*/ 191 h 204"/>
                <a:gd name="T42" fmla="*/ 13 w 90"/>
                <a:gd name="T43" fmla="*/ 191 h 204"/>
                <a:gd name="T44" fmla="*/ 20 w 90"/>
                <a:gd name="T45" fmla="*/ 187 h 204"/>
                <a:gd name="T46" fmla="*/ 24 w 90"/>
                <a:gd name="T47" fmla="*/ 180 h 204"/>
                <a:gd name="T48" fmla="*/ 26 w 90"/>
                <a:gd name="T49" fmla="*/ 171 h 204"/>
                <a:gd name="T50" fmla="*/ 26 w 90"/>
                <a:gd name="T51" fmla="*/ 138 h 204"/>
                <a:gd name="T52" fmla="*/ 26 w 90"/>
                <a:gd name="T53" fmla="*/ 39 h 204"/>
                <a:gd name="T54" fmla="*/ 24 w 90"/>
                <a:gd name="T55" fmla="*/ 25 h 204"/>
                <a:gd name="T56" fmla="*/ 23 w 90"/>
                <a:gd name="T57" fmla="*/ 18 h 204"/>
                <a:gd name="T58" fmla="*/ 16 w 90"/>
                <a:gd name="T59" fmla="*/ 15 h 204"/>
                <a:gd name="T60" fmla="*/ 9 w 90"/>
                <a:gd name="T61" fmla="*/ 13 h 204"/>
                <a:gd name="T62" fmla="*/ 1 w 90"/>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204"/>
                <a:gd name="T98" fmla="*/ 90 w 90"/>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204">
                  <a:moveTo>
                    <a:pt x="1" y="0"/>
                  </a:moveTo>
                  <a:lnTo>
                    <a:pt x="26" y="0"/>
                  </a:lnTo>
                  <a:lnTo>
                    <a:pt x="36" y="2"/>
                  </a:lnTo>
                  <a:lnTo>
                    <a:pt x="45" y="2"/>
                  </a:lnTo>
                  <a:lnTo>
                    <a:pt x="54" y="2"/>
                  </a:lnTo>
                  <a:lnTo>
                    <a:pt x="64" y="0"/>
                  </a:lnTo>
                  <a:lnTo>
                    <a:pt x="89" y="0"/>
                  </a:lnTo>
                  <a:lnTo>
                    <a:pt x="89" y="12"/>
                  </a:lnTo>
                  <a:lnTo>
                    <a:pt x="85" y="12"/>
                  </a:lnTo>
                  <a:lnTo>
                    <a:pt x="80" y="13"/>
                  </a:lnTo>
                  <a:lnTo>
                    <a:pt x="76" y="13"/>
                  </a:lnTo>
                  <a:lnTo>
                    <a:pt x="72" y="15"/>
                  </a:lnTo>
                  <a:lnTo>
                    <a:pt x="70" y="16"/>
                  </a:lnTo>
                  <a:lnTo>
                    <a:pt x="68" y="18"/>
                  </a:lnTo>
                  <a:lnTo>
                    <a:pt x="67" y="22"/>
                  </a:lnTo>
                  <a:lnTo>
                    <a:pt x="66" y="26"/>
                  </a:lnTo>
                  <a:lnTo>
                    <a:pt x="64" y="31"/>
                  </a:lnTo>
                  <a:lnTo>
                    <a:pt x="64" y="39"/>
                  </a:lnTo>
                  <a:lnTo>
                    <a:pt x="64" y="51"/>
                  </a:lnTo>
                  <a:lnTo>
                    <a:pt x="63" y="66"/>
                  </a:lnTo>
                  <a:lnTo>
                    <a:pt x="63" y="86"/>
                  </a:lnTo>
                  <a:lnTo>
                    <a:pt x="63" y="145"/>
                  </a:lnTo>
                  <a:lnTo>
                    <a:pt x="64" y="162"/>
                  </a:lnTo>
                  <a:lnTo>
                    <a:pt x="64" y="173"/>
                  </a:lnTo>
                  <a:lnTo>
                    <a:pt x="64" y="178"/>
                  </a:lnTo>
                  <a:lnTo>
                    <a:pt x="66" y="182"/>
                  </a:lnTo>
                  <a:lnTo>
                    <a:pt x="67" y="184"/>
                  </a:lnTo>
                  <a:lnTo>
                    <a:pt x="70" y="187"/>
                  </a:lnTo>
                  <a:lnTo>
                    <a:pt x="74" y="189"/>
                  </a:lnTo>
                  <a:lnTo>
                    <a:pt x="77" y="191"/>
                  </a:lnTo>
                  <a:lnTo>
                    <a:pt x="81" y="191"/>
                  </a:lnTo>
                  <a:lnTo>
                    <a:pt x="86" y="191"/>
                  </a:lnTo>
                  <a:lnTo>
                    <a:pt x="90" y="191"/>
                  </a:lnTo>
                  <a:lnTo>
                    <a:pt x="90" y="204"/>
                  </a:lnTo>
                  <a:lnTo>
                    <a:pt x="64" y="202"/>
                  </a:lnTo>
                  <a:lnTo>
                    <a:pt x="54" y="202"/>
                  </a:lnTo>
                  <a:lnTo>
                    <a:pt x="45" y="202"/>
                  </a:lnTo>
                  <a:lnTo>
                    <a:pt x="36" y="202"/>
                  </a:lnTo>
                  <a:lnTo>
                    <a:pt x="26" y="202"/>
                  </a:lnTo>
                  <a:lnTo>
                    <a:pt x="0" y="204"/>
                  </a:lnTo>
                  <a:lnTo>
                    <a:pt x="0" y="191"/>
                  </a:lnTo>
                  <a:lnTo>
                    <a:pt x="2" y="191"/>
                  </a:lnTo>
                  <a:lnTo>
                    <a:pt x="9" y="191"/>
                  </a:lnTo>
                  <a:lnTo>
                    <a:pt x="13" y="191"/>
                  </a:lnTo>
                  <a:lnTo>
                    <a:pt x="16" y="189"/>
                  </a:lnTo>
                  <a:lnTo>
                    <a:pt x="20" y="187"/>
                  </a:lnTo>
                  <a:lnTo>
                    <a:pt x="23" y="184"/>
                  </a:lnTo>
                  <a:lnTo>
                    <a:pt x="24" y="180"/>
                  </a:lnTo>
                  <a:lnTo>
                    <a:pt x="24" y="176"/>
                  </a:lnTo>
                  <a:lnTo>
                    <a:pt x="26" y="171"/>
                  </a:lnTo>
                  <a:lnTo>
                    <a:pt x="26" y="158"/>
                  </a:lnTo>
                  <a:lnTo>
                    <a:pt x="26" y="138"/>
                  </a:lnTo>
                  <a:lnTo>
                    <a:pt x="26" y="55"/>
                  </a:lnTo>
                  <a:lnTo>
                    <a:pt x="26" y="39"/>
                  </a:lnTo>
                  <a:lnTo>
                    <a:pt x="26" y="30"/>
                  </a:lnTo>
                  <a:lnTo>
                    <a:pt x="24" y="25"/>
                  </a:lnTo>
                  <a:lnTo>
                    <a:pt x="24" y="22"/>
                  </a:lnTo>
                  <a:lnTo>
                    <a:pt x="23" y="18"/>
                  </a:lnTo>
                  <a:lnTo>
                    <a:pt x="20" y="16"/>
                  </a:lnTo>
                  <a:lnTo>
                    <a:pt x="16" y="15"/>
                  </a:lnTo>
                  <a:lnTo>
                    <a:pt x="13" y="13"/>
                  </a:lnTo>
                  <a:lnTo>
                    <a:pt x="9" y="13"/>
                  </a:lnTo>
                  <a:lnTo>
                    <a:pt x="3"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5" name="Freeform 98"/>
            <p:cNvSpPr>
              <a:spLocks/>
            </p:cNvSpPr>
            <p:nvPr/>
          </p:nvSpPr>
          <p:spPr bwMode="auto">
            <a:xfrm>
              <a:off x="1815" y="893"/>
              <a:ext cx="142" cy="211"/>
            </a:xfrm>
            <a:custGeom>
              <a:avLst/>
              <a:gdLst>
                <a:gd name="T0" fmla="*/ 105 w 142"/>
                <a:gd name="T1" fmla="*/ 3 h 211"/>
                <a:gd name="T2" fmla="*/ 131 w 142"/>
                <a:gd name="T3" fmla="*/ 13 h 211"/>
                <a:gd name="T4" fmla="*/ 136 w 142"/>
                <a:gd name="T5" fmla="*/ 57 h 211"/>
                <a:gd name="T6" fmla="*/ 117 w 142"/>
                <a:gd name="T7" fmla="*/ 43 h 211"/>
                <a:gd name="T8" fmla="*/ 96 w 142"/>
                <a:gd name="T9" fmla="*/ 24 h 211"/>
                <a:gd name="T10" fmla="*/ 62 w 142"/>
                <a:gd name="T11" fmla="*/ 24 h 211"/>
                <a:gd name="T12" fmla="*/ 47 w 142"/>
                <a:gd name="T13" fmla="*/ 33 h 211"/>
                <a:gd name="T14" fmla="*/ 42 w 142"/>
                <a:gd name="T15" fmla="*/ 43 h 211"/>
                <a:gd name="T16" fmla="*/ 42 w 142"/>
                <a:gd name="T17" fmla="*/ 55 h 211"/>
                <a:gd name="T18" fmla="*/ 46 w 142"/>
                <a:gd name="T19" fmla="*/ 64 h 211"/>
                <a:gd name="T20" fmla="*/ 53 w 142"/>
                <a:gd name="T21" fmla="*/ 72 h 211"/>
                <a:gd name="T22" fmla="*/ 68 w 142"/>
                <a:gd name="T23" fmla="*/ 79 h 211"/>
                <a:gd name="T24" fmla="*/ 96 w 142"/>
                <a:gd name="T25" fmla="*/ 90 h 211"/>
                <a:gd name="T26" fmla="*/ 121 w 142"/>
                <a:gd name="T27" fmla="*/ 103 h 211"/>
                <a:gd name="T28" fmla="*/ 139 w 142"/>
                <a:gd name="T29" fmla="*/ 127 h 211"/>
                <a:gd name="T30" fmla="*/ 139 w 142"/>
                <a:gd name="T31" fmla="*/ 162 h 211"/>
                <a:gd name="T32" fmla="*/ 118 w 142"/>
                <a:gd name="T33" fmla="*/ 193 h 211"/>
                <a:gd name="T34" fmla="*/ 81 w 142"/>
                <a:gd name="T35" fmla="*/ 209 h 211"/>
                <a:gd name="T36" fmla="*/ 30 w 142"/>
                <a:gd name="T37" fmla="*/ 209 h 211"/>
                <a:gd name="T38" fmla="*/ 5 w 142"/>
                <a:gd name="T39" fmla="*/ 200 h 211"/>
                <a:gd name="T40" fmla="*/ 5 w 142"/>
                <a:gd name="T41" fmla="*/ 193 h 211"/>
                <a:gd name="T42" fmla="*/ 0 w 142"/>
                <a:gd name="T43" fmla="*/ 147 h 211"/>
                <a:gd name="T44" fmla="*/ 18 w 142"/>
                <a:gd name="T45" fmla="*/ 160 h 211"/>
                <a:gd name="T46" fmla="*/ 31 w 142"/>
                <a:gd name="T47" fmla="*/ 180 h 211"/>
                <a:gd name="T48" fmla="*/ 52 w 142"/>
                <a:gd name="T49" fmla="*/ 189 h 211"/>
                <a:gd name="T50" fmla="*/ 83 w 142"/>
                <a:gd name="T51" fmla="*/ 188 h 211"/>
                <a:gd name="T52" fmla="*/ 103 w 142"/>
                <a:gd name="T53" fmla="*/ 171 h 211"/>
                <a:gd name="T54" fmla="*/ 101 w 142"/>
                <a:gd name="T55" fmla="*/ 145 h 211"/>
                <a:gd name="T56" fmla="*/ 69 w 142"/>
                <a:gd name="T57" fmla="*/ 125 h 211"/>
                <a:gd name="T58" fmla="*/ 56 w 142"/>
                <a:gd name="T59" fmla="*/ 120 h 211"/>
                <a:gd name="T60" fmla="*/ 18 w 142"/>
                <a:gd name="T61" fmla="*/ 96 h 211"/>
                <a:gd name="T62" fmla="*/ 7 w 142"/>
                <a:gd name="T63" fmla="*/ 63 h 211"/>
                <a:gd name="T64" fmla="*/ 16 w 142"/>
                <a:gd name="T65" fmla="*/ 30 h 211"/>
                <a:gd name="T66" fmla="*/ 43 w 142"/>
                <a:gd name="T67" fmla="*/ 8 h 211"/>
                <a:gd name="T68" fmla="*/ 82 w 142"/>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211"/>
                <a:gd name="T107" fmla="*/ 142 w 142"/>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211">
                  <a:moveTo>
                    <a:pt x="82" y="0"/>
                  </a:moveTo>
                  <a:lnTo>
                    <a:pt x="105" y="3"/>
                  </a:lnTo>
                  <a:lnTo>
                    <a:pt x="131" y="10"/>
                  </a:lnTo>
                  <a:lnTo>
                    <a:pt x="131" y="13"/>
                  </a:lnTo>
                  <a:lnTo>
                    <a:pt x="132" y="34"/>
                  </a:lnTo>
                  <a:lnTo>
                    <a:pt x="136" y="57"/>
                  </a:lnTo>
                  <a:lnTo>
                    <a:pt x="122" y="59"/>
                  </a:lnTo>
                  <a:lnTo>
                    <a:pt x="117" y="43"/>
                  </a:lnTo>
                  <a:lnTo>
                    <a:pt x="109" y="32"/>
                  </a:lnTo>
                  <a:lnTo>
                    <a:pt x="96" y="24"/>
                  </a:lnTo>
                  <a:lnTo>
                    <a:pt x="79" y="22"/>
                  </a:lnTo>
                  <a:lnTo>
                    <a:pt x="62" y="24"/>
                  </a:lnTo>
                  <a:lnTo>
                    <a:pt x="51" y="29"/>
                  </a:lnTo>
                  <a:lnTo>
                    <a:pt x="47" y="33"/>
                  </a:lnTo>
                  <a:lnTo>
                    <a:pt x="44" y="38"/>
                  </a:lnTo>
                  <a:lnTo>
                    <a:pt x="42" y="43"/>
                  </a:lnTo>
                  <a:lnTo>
                    <a:pt x="42" y="50"/>
                  </a:lnTo>
                  <a:lnTo>
                    <a:pt x="42" y="55"/>
                  </a:lnTo>
                  <a:lnTo>
                    <a:pt x="43" y="60"/>
                  </a:lnTo>
                  <a:lnTo>
                    <a:pt x="46" y="64"/>
                  </a:lnTo>
                  <a:lnTo>
                    <a:pt x="48" y="68"/>
                  </a:lnTo>
                  <a:lnTo>
                    <a:pt x="53" y="72"/>
                  </a:lnTo>
                  <a:lnTo>
                    <a:pt x="59" y="76"/>
                  </a:lnTo>
                  <a:lnTo>
                    <a:pt x="68" y="79"/>
                  </a:lnTo>
                  <a:lnTo>
                    <a:pt x="81" y="85"/>
                  </a:lnTo>
                  <a:lnTo>
                    <a:pt x="96" y="90"/>
                  </a:lnTo>
                  <a:lnTo>
                    <a:pt x="105" y="94"/>
                  </a:lnTo>
                  <a:lnTo>
                    <a:pt x="121" y="103"/>
                  </a:lnTo>
                  <a:lnTo>
                    <a:pt x="132" y="113"/>
                  </a:lnTo>
                  <a:lnTo>
                    <a:pt x="139" y="127"/>
                  </a:lnTo>
                  <a:lnTo>
                    <a:pt x="142" y="143"/>
                  </a:lnTo>
                  <a:lnTo>
                    <a:pt x="139" y="162"/>
                  </a:lnTo>
                  <a:lnTo>
                    <a:pt x="131" y="179"/>
                  </a:lnTo>
                  <a:lnTo>
                    <a:pt x="118" y="193"/>
                  </a:lnTo>
                  <a:lnTo>
                    <a:pt x="101" y="204"/>
                  </a:lnTo>
                  <a:lnTo>
                    <a:pt x="81" y="209"/>
                  </a:lnTo>
                  <a:lnTo>
                    <a:pt x="56" y="211"/>
                  </a:lnTo>
                  <a:lnTo>
                    <a:pt x="30" y="209"/>
                  </a:lnTo>
                  <a:lnTo>
                    <a:pt x="5" y="201"/>
                  </a:lnTo>
                  <a:lnTo>
                    <a:pt x="5" y="200"/>
                  </a:lnTo>
                  <a:lnTo>
                    <a:pt x="5" y="197"/>
                  </a:lnTo>
                  <a:lnTo>
                    <a:pt x="5" y="193"/>
                  </a:lnTo>
                  <a:lnTo>
                    <a:pt x="4" y="171"/>
                  </a:lnTo>
                  <a:lnTo>
                    <a:pt x="0" y="147"/>
                  </a:lnTo>
                  <a:lnTo>
                    <a:pt x="14" y="143"/>
                  </a:lnTo>
                  <a:lnTo>
                    <a:pt x="18" y="160"/>
                  </a:lnTo>
                  <a:lnTo>
                    <a:pt x="25" y="171"/>
                  </a:lnTo>
                  <a:lnTo>
                    <a:pt x="31" y="180"/>
                  </a:lnTo>
                  <a:lnTo>
                    <a:pt x="40" y="186"/>
                  </a:lnTo>
                  <a:lnTo>
                    <a:pt x="52" y="189"/>
                  </a:lnTo>
                  <a:lnTo>
                    <a:pt x="66" y="191"/>
                  </a:lnTo>
                  <a:lnTo>
                    <a:pt x="83" y="188"/>
                  </a:lnTo>
                  <a:lnTo>
                    <a:pt x="95" y="182"/>
                  </a:lnTo>
                  <a:lnTo>
                    <a:pt x="103" y="171"/>
                  </a:lnTo>
                  <a:lnTo>
                    <a:pt x="105" y="158"/>
                  </a:lnTo>
                  <a:lnTo>
                    <a:pt x="101" y="145"/>
                  </a:lnTo>
                  <a:lnTo>
                    <a:pt x="90" y="134"/>
                  </a:lnTo>
                  <a:lnTo>
                    <a:pt x="69" y="125"/>
                  </a:lnTo>
                  <a:lnTo>
                    <a:pt x="61" y="122"/>
                  </a:lnTo>
                  <a:lnTo>
                    <a:pt x="56" y="120"/>
                  </a:lnTo>
                  <a:lnTo>
                    <a:pt x="33" y="109"/>
                  </a:lnTo>
                  <a:lnTo>
                    <a:pt x="18" y="96"/>
                  </a:lnTo>
                  <a:lnTo>
                    <a:pt x="9" y="81"/>
                  </a:lnTo>
                  <a:lnTo>
                    <a:pt x="7" y="63"/>
                  </a:lnTo>
                  <a:lnTo>
                    <a:pt x="9" y="46"/>
                  </a:lnTo>
                  <a:lnTo>
                    <a:pt x="16" y="30"/>
                  </a:lnTo>
                  <a:lnTo>
                    <a:pt x="27" y="17"/>
                  </a:lnTo>
                  <a:lnTo>
                    <a:pt x="43" y="8"/>
                  </a:lnTo>
                  <a:lnTo>
                    <a:pt x="61" y="3"/>
                  </a:lnTo>
                  <a:lnTo>
                    <a:pt x="8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6" name="Freeform 99"/>
            <p:cNvSpPr>
              <a:spLocks/>
            </p:cNvSpPr>
            <p:nvPr/>
          </p:nvSpPr>
          <p:spPr bwMode="auto">
            <a:xfrm>
              <a:off x="1980" y="897"/>
              <a:ext cx="91" cy="204"/>
            </a:xfrm>
            <a:custGeom>
              <a:avLst/>
              <a:gdLst>
                <a:gd name="T0" fmla="*/ 26 w 91"/>
                <a:gd name="T1" fmla="*/ 0 h 204"/>
                <a:gd name="T2" fmla="*/ 45 w 91"/>
                <a:gd name="T3" fmla="*/ 2 h 204"/>
                <a:gd name="T4" fmla="*/ 65 w 91"/>
                <a:gd name="T5" fmla="*/ 0 h 204"/>
                <a:gd name="T6" fmla="*/ 88 w 91"/>
                <a:gd name="T7" fmla="*/ 12 h 204"/>
                <a:gd name="T8" fmla="*/ 80 w 91"/>
                <a:gd name="T9" fmla="*/ 13 h 204"/>
                <a:gd name="T10" fmla="*/ 73 w 91"/>
                <a:gd name="T11" fmla="*/ 15 h 204"/>
                <a:gd name="T12" fmla="*/ 69 w 91"/>
                <a:gd name="T13" fmla="*/ 18 h 204"/>
                <a:gd name="T14" fmla="*/ 66 w 91"/>
                <a:gd name="T15" fmla="*/ 26 h 204"/>
                <a:gd name="T16" fmla="*/ 65 w 91"/>
                <a:gd name="T17" fmla="*/ 39 h 204"/>
                <a:gd name="T18" fmla="*/ 63 w 91"/>
                <a:gd name="T19" fmla="*/ 66 h 204"/>
                <a:gd name="T20" fmla="*/ 63 w 91"/>
                <a:gd name="T21" fmla="*/ 145 h 204"/>
                <a:gd name="T22" fmla="*/ 65 w 91"/>
                <a:gd name="T23" fmla="*/ 173 h 204"/>
                <a:gd name="T24" fmla="*/ 66 w 91"/>
                <a:gd name="T25" fmla="*/ 182 h 204"/>
                <a:gd name="T26" fmla="*/ 70 w 91"/>
                <a:gd name="T27" fmla="*/ 187 h 204"/>
                <a:gd name="T28" fmla="*/ 78 w 91"/>
                <a:gd name="T29" fmla="*/ 191 h 204"/>
                <a:gd name="T30" fmla="*/ 87 w 91"/>
                <a:gd name="T31" fmla="*/ 191 h 204"/>
                <a:gd name="T32" fmla="*/ 91 w 91"/>
                <a:gd name="T33" fmla="*/ 204 h 204"/>
                <a:gd name="T34" fmla="*/ 53 w 91"/>
                <a:gd name="T35" fmla="*/ 202 h 204"/>
                <a:gd name="T36" fmla="*/ 36 w 91"/>
                <a:gd name="T37" fmla="*/ 202 h 204"/>
                <a:gd name="T38" fmla="*/ 0 w 91"/>
                <a:gd name="T39" fmla="*/ 204 h 204"/>
                <a:gd name="T40" fmla="*/ 2 w 91"/>
                <a:gd name="T41" fmla="*/ 191 h 204"/>
                <a:gd name="T42" fmla="*/ 13 w 91"/>
                <a:gd name="T43" fmla="*/ 191 h 204"/>
                <a:gd name="T44" fmla="*/ 21 w 91"/>
                <a:gd name="T45" fmla="*/ 187 h 204"/>
                <a:gd name="T46" fmla="*/ 23 w 91"/>
                <a:gd name="T47" fmla="*/ 180 h 204"/>
                <a:gd name="T48" fmla="*/ 26 w 91"/>
                <a:gd name="T49" fmla="*/ 171 h 204"/>
                <a:gd name="T50" fmla="*/ 26 w 91"/>
                <a:gd name="T51" fmla="*/ 138 h 204"/>
                <a:gd name="T52" fmla="*/ 26 w 91"/>
                <a:gd name="T53" fmla="*/ 39 h 204"/>
                <a:gd name="T54" fmla="*/ 25 w 91"/>
                <a:gd name="T55" fmla="*/ 25 h 204"/>
                <a:gd name="T56" fmla="*/ 23 w 91"/>
                <a:gd name="T57" fmla="*/ 18 h 204"/>
                <a:gd name="T58" fmla="*/ 17 w 91"/>
                <a:gd name="T59" fmla="*/ 15 h 204"/>
                <a:gd name="T60" fmla="*/ 9 w 91"/>
                <a:gd name="T61" fmla="*/ 13 h 204"/>
                <a:gd name="T62" fmla="*/ 1 w 91"/>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0"/>
                  </a:lnTo>
                  <a:lnTo>
                    <a:pt x="36" y="2"/>
                  </a:lnTo>
                  <a:lnTo>
                    <a:pt x="45" y="2"/>
                  </a:lnTo>
                  <a:lnTo>
                    <a:pt x="54" y="2"/>
                  </a:lnTo>
                  <a:lnTo>
                    <a:pt x="65" y="0"/>
                  </a:lnTo>
                  <a:lnTo>
                    <a:pt x="88" y="0"/>
                  </a:lnTo>
                  <a:lnTo>
                    <a:pt x="88" y="12"/>
                  </a:lnTo>
                  <a:lnTo>
                    <a:pt x="86" y="12"/>
                  </a:lnTo>
                  <a:lnTo>
                    <a:pt x="80" y="13"/>
                  </a:lnTo>
                  <a:lnTo>
                    <a:pt x="75" y="13"/>
                  </a:lnTo>
                  <a:lnTo>
                    <a:pt x="73" y="15"/>
                  </a:lnTo>
                  <a:lnTo>
                    <a:pt x="70" y="16"/>
                  </a:lnTo>
                  <a:lnTo>
                    <a:pt x="69" y="18"/>
                  </a:lnTo>
                  <a:lnTo>
                    <a:pt x="66" y="22"/>
                  </a:lnTo>
                  <a:lnTo>
                    <a:pt x="66" y="26"/>
                  </a:lnTo>
                  <a:lnTo>
                    <a:pt x="65" y="31"/>
                  </a:lnTo>
                  <a:lnTo>
                    <a:pt x="65" y="39"/>
                  </a:lnTo>
                  <a:lnTo>
                    <a:pt x="63" y="51"/>
                  </a:lnTo>
                  <a:lnTo>
                    <a:pt x="63" y="66"/>
                  </a:lnTo>
                  <a:lnTo>
                    <a:pt x="63" y="86"/>
                  </a:lnTo>
                  <a:lnTo>
                    <a:pt x="63" y="145"/>
                  </a:lnTo>
                  <a:lnTo>
                    <a:pt x="63" y="162"/>
                  </a:lnTo>
                  <a:lnTo>
                    <a:pt x="65" y="173"/>
                  </a:lnTo>
                  <a:lnTo>
                    <a:pt x="65" y="178"/>
                  </a:lnTo>
                  <a:lnTo>
                    <a:pt x="66" y="182"/>
                  </a:lnTo>
                  <a:lnTo>
                    <a:pt x="67" y="184"/>
                  </a:lnTo>
                  <a:lnTo>
                    <a:pt x="70" y="187"/>
                  </a:lnTo>
                  <a:lnTo>
                    <a:pt x="74" y="189"/>
                  </a:lnTo>
                  <a:lnTo>
                    <a:pt x="78" y="191"/>
                  </a:lnTo>
                  <a:lnTo>
                    <a:pt x="82" y="191"/>
                  </a:lnTo>
                  <a:lnTo>
                    <a:pt x="87" y="191"/>
                  </a:lnTo>
                  <a:lnTo>
                    <a:pt x="91" y="191"/>
                  </a:lnTo>
                  <a:lnTo>
                    <a:pt x="91" y="204"/>
                  </a:lnTo>
                  <a:lnTo>
                    <a:pt x="63" y="202"/>
                  </a:lnTo>
                  <a:lnTo>
                    <a:pt x="53" y="202"/>
                  </a:lnTo>
                  <a:lnTo>
                    <a:pt x="45" y="202"/>
                  </a:lnTo>
                  <a:lnTo>
                    <a:pt x="36" y="202"/>
                  </a:lnTo>
                  <a:lnTo>
                    <a:pt x="26" y="202"/>
                  </a:lnTo>
                  <a:lnTo>
                    <a:pt x="0" y="204"/>
                  </a:lnTo>
                  <a:lnTo>
                    <a:pt x="0" y="191"/>
                  </a:lnTo>
                  <a:lnTo>
                    <a:pt x="2" y="191"/>
                  </a:lnTo>
                  <a:lnTo>
                    <a:pt x="9" y="191"/>
                  </a:lnTo>
                  <a:lnTo>
                    <a:pt x="13" y="191"/>
                  </a:lnTo>
                  <a:lnTo>
                    <a:pt x="17" y="189"/>
                  </a:lnTo>
                  <a:lnTo>
                    <a:pt x="21" y="187"/>
                  </a:lnTo>
                  <a:lnTo>
                    <a:pt x="23" y="184"/>
                  </a:lnTo>
                  <a:lnTo>
                    <a:pt x="23" y="180"/>
                  </a:lnTo>
                  <a:lnTo>
                    <a:pt x="25" y="176"/>
                  </a:lnTo>
                  <a:lnTo>
                    <a:pt x="26" y="171"/>
                  </a:lnTo>
                  <a:lnTo>
                    <a:pt x="26" y="158"/>
                  </a:lnTo>
                  <a:lnTo>
                    <a:pt x="26" y="138"/>
                  </a:lnTo>
                  <a:lnTo>
                    <a:pt x="26" y="55"/>
                  </a:lnTo>
                  <a:lnTo>
                    <a:pt x="26" y="39"/>
                  </a:lnTo>
                  <a:lnTo>
                    <a:pt x="26" y="30"/>
                  </a:lnTo>
                  <a:lnTo>
                    <a:pt x="25" y="25"/>
                  </a:lnTo>
                  <a:lnTo>
                    <a:pt x="25" y="22"/>
                  </a:lnTo>
                  <a:lnTo>
                    <a:pt x="23" y="18"/>
                  </a:lnTo>
                  <a:lnTo>
                    <a:pt x="21" y="16"/>
                  </a:lnTo>
                  <a:lnTo>
                    <a:pt x="17" y="15"/>
                  </a:lnTo>
                  <a:lnTo>
                    <a:pt x="13" y="13"/>
                  </a:lnTo>
                  <a:lnTo>
                    <a:pt x="9" y="13"/>
                  </a:lnTo>
                  <a:lnTo>
                    <a:pt x="4"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7" name="Freeform 100"/>
            <p:cNvSpPr>
              <a:spLocks noEditPoints="1"/>
            </p:cNvSpPr>
            <p:nvPr/>
          </p:nvSpPr>
          <p:spPr bwMode="auto">
            <a:xfrm>
              <a:off x="2090" y="891"/>
              <a:ext cx="212" cy="215"/>
            </a:xfrm>
            <a:custGeom>
              <a:avLst/>
              <a:gdLst>
                <a:gd name="T0" fmla="*/ 104 w 212"/>
                <a:gd name="T1" fmla="*/ 22 h 215"/>
                <a:gd name="T2" fmla="*/ 87 w 212"/>
                <a:gd name="T3" fmla="*/ 24 h 215"/>
                <a:gd name="T4" fmla="*/ 72 w 212"/>
                <a:gd name="T5" fmla="*/ 31 h 215"/>
                <a:gd name="T6" fmla="*/ 60 w 212"/>
                <a:gd name="T7" fmla="*/ 44 h 215"/>
                <a:gd name="T8" fmla="*/ 51 w 212"/>
                <a:gd name="T9" fmla="*/ 59 h 215"/>
                <a:gd name="T10" fmla="*/ 44 w 212"/>
                <a:gd name="T11" fmla="*/ 80 h 215"/>
                <a:gd name="T12" fmla="*/ 43 w 212"/>
                <a:gd name="T13" fmla="*/ 103 h 215"/>
                <a:gd name="T14" fmla="*/ 44 w 212"/>
                <a:gd name="T15" fmla="*/ 128 h 215"/>
                <a:gd name="T16" fmla="*/ 51 w 212"/>
                <a:gd name="T17" fmla="*/ 150 h 215"/>
                <a:gd name="T18" fmla="*/ 61 w 212"/>
                <a:gd name="T19" fmla="*/ 168 h 215"/>
                <a:gd name="T20" fmla="*/ 74 w 212"/>
                <a:gd name="T21" fmla="*/ 182 h 215"/>
                <a:gd name="T22" fmla="*/ 90 w 212"/>
                <a:gd name="T23" fmla="*/ 190 h 215"/>
                <a:gd name="T24" fmla="*/ 108 w 212"/>
                <a:gd name="T25" fmla="*/ 193 h 215"/>
                <a:gd name="T26" fmla="*/ 126 w 212"/>
                <a:gd name="T27" fmla="*/ 190 h 215"/>
                <a:gd name="T28" fmla="*/ 140 w 212"/>
                <a:gd name="T29" fmla="*/ 184 h 215"/>
                <a:gd name="T30" fmla="*/ 152 w 212"/>
                <a:gd name="T31" fmla="*/ 171 h 215"/>
                <a:gd name="T32" fmla="*/ 161 w 212"/>
                <a:gd name="T33" fmla="*/ 155 h 215"/>
                <a:gd name="T34" fmla="*/ 168 w 212"/>
                <a:gd name="T35" fmla="*/ 135 h 215"/>
                <a:gd name="T36" fmla="*/ 169 w 212"/>
                <a:gd name="T37" fmla="*/ 111 h 215"/>
                <a:gd name="T38" fmla="*/ 168 w 212"/>
                <a:gd name="T39" fmla="*/ 87 h 215"/>
                <a:gd name="T40" fmla="*/ 161 w 212"/>
                <a:gd name="T41" fmla="*/ 65 h 215"/>
                <a:gd name="T42" fmla="*/ 151 w 212"/>
                <a:gd name="T43" fmla="*/ 46 h 215"/>
                <a:gd name="T44" fmla="*/ 138 w 212"/>
                <a:gd name="T45" fmla="*/ 32 h 215"/>
                <a:gd name="T46" fmla="*/ 122 w 212"/>
                <a:gd name="T47" fmla="*/ 24 h 215"/>
                <a:gd name="T48" fmla="*/ 104 w 212"/>
                <a:gd name="T49" fmla="*/ 22 h 215"/>
                <a:gd name="T50" fmla="*/ 107 w 212"/>
                <a:gd name="T51" fmla="*/ 0 h 215"/>
                <a:gd name="T52" fmla="*/ 127 w 212"/>
                <a:gd name="T53" fmla="*/ 2 h 215"/>
                <a:gd name="T54" fmla="*/ 145 w 212"/>
                <a:gd name="T55" fmla="*/ 6 h 215"/>
                <a:gd name="T56" fmla="*/ 161 w 212"/>
                <a:gd name="T57" fmla="*/ 14 h 215"/>
                <a:gd name="T58" fmla="*/ 177 w 212"/>
                <a:gd name="T59" fmla="*/ 26 h 215"/>
                <a:gd name="T60" fmla="*/ 191 w 212"/>
                <a:gd name="T61" fmla="*/ 43 h 215"/>
                <a:gd name="T62" fmla="*/ 203 w 212"/>
                <a:gd name="T63" fmla="*/ 62 h 215"/>
                <a:gd name="T64" fmla="*/ 209 w 212"/>
                <a:gd name="T65" fmla="*/ 84 h 215"/>
                <a:gd name="T66" fmla="*/ 212 w 212"/>
                <a:gd name="T67" fmla="*/ 106 h 215"/>
                <a:gd name="T68" fmla="*/ 208 w 212"/>
                <a:gd name="T69" fmla="*/ 136 h 215"/>
                <a:gd name="T70" fmla="*/ 197 w 212"/>
                <a:gd name="T71" fmla="*/ 162 h 215"/>
                <a:gd name="T72" fmla="*/ 180 w 212"/>
                <a:gd name="T73" fmla="*/ 184 h 215"/>
                <a:gd name="T74" fmla="*/ 165 w 212"/>
                <a:gd name="T75" fmla="*/ 198 h 215"/>
                <a:gd name="T76" fmla="*/ 147 w 212"/>
                <a:gd name="T77" fmla="*/ 207 h 215"/>
                <a:gd name="T78" fmla="*/ 127 w 212"/>
                <a:gd name="T79" fmla="*/ 213 h 215"/>
                <a:gd name="T80" fmla="*/ 105 w 212"/>
                <a:gd name="T81" fmla="*/ 215 h 215"/>
                <a:gd name="T82" fmla="*/ 83 w 212"/>
                <a:gd name="T83" fmla="*/ 213 h 215"/>
                <a:gd name="T84" fmla="*/ 62 w 212"/>
                <a:gd name="T85" fmla="*/ 207 h 215"/>
                <a:gd name="T86" fmla="*/ 44 w 212"/>
                <a:gd name="T87" fmla="*/ 197 h 215"/>
                <a:gd name="T88" fmla="*/ 29 w 212"/>
                <a:gd name="T89" fmla="*/ 182 h 215"/>
                <a:gd name="T90" fmla="*/ 17 w 212"/>
                <a:gd name="T91" fmla="*/ 167 h 215"/>
                <a:gd name="T92" fmla="*/ 8 w 212"/>
                <a:gd name="T93" fmla="*/ 149 h 215"/>
                <a:gd name="T94" fmla="*/ 3 w 212"/>
                <a:gd name="T95" fmla="*/ 129 h 215"/>
                <a:gd name="T96" fmla="*/ 0 w 212"/>
                <a:gd name="T97" fmla="*/ 107 h 215"/>
                <a:gd name="T98" fmla="*/ 3 w 212"/>
                <a:gd name="T99" fmla="*/ 85 h 215"/>
                <a:gd name="T100" fmla="*/ 9 w 212"/>
                <a:gd name="T101" fmla="*/ 63 h 215"/>
                <a:gd name="T102" fmla="*/ 21 w 212"/>
                <a:gd name="T103" fmla="*/ 44 h 215"/>
                <a:gd name="T104" fmla="*/ 35 w 212"/>
                <a:gd name="T105" fmla="*/ 27 h 215"/>
                <a:gd name="T106" fmla="*/ 51 w 212"/>
                <a:gd name="T107" fmla="*/ 17 h 215"/>
                <a:gd name="T108" fmla="*/ 69 w 212"/>
                <a:gd name="T109" fmla="*/ 8 h 215"/>
                <a:gd name="T110" fmla="*/ 87 w 212"/>
                <a:gd name="T111" fmla="*/ 2 h 215"/>
                <a:gd name="T112" fmla="*/ 107 w 212"/>
                <a:gd name="T113" fmla="*/ 0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2"/>
                <a:gd name="T172" fmla="*/ 0 h 215"/>
                <a:gd name="T173" fmla="*/ 212 w 212"/>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2" h="215">
                  <a:moveTo>
                    <a:pt x="104" y="22"/>
                  </a:moveTo>
                  <a:lnTo>
                    <a:pt x="87" y="24"/>
                  </a:lnTo>
                  <a:lnTo>
                    <a:pt x="72" y="31"/>
                  </a:lnTo>
                  <a:lnTo>
                    <a:pt x="60" y="44"/>
                  </a:lnTo>
                  <a:lnTo>
                    <a:pt x="51" y="59"/>
                  </a:lnTo>
                  <a:lnTo>
                    <a:pt x="44" y="80"/>
                  </a:lnTo>
                  <a:lnTo>
                    <a:pt x="43" y="103"/>
                  </a:lnTo>
                  <a:lnTo>
                    <a:pt x="44" y="128"/>
                  </a:lnTo>
                  <a:lnTo>
                    <a:pt x="51" y="150"/>
                  </a:lnTo>
                  <a:lnTo>
                    <a:pt x="61" y="168"/>
                  </a:lnTo>
                  <a:lnTo>
                    <a:pt x="74" y="182"/>
                  </a:lnTo>
                  <a:lnTo>
                    <a:pt x="90" y="190"/>
                  </a:lnTo>
                  <a:lnTo>
                    <a:pt x="108" y="193"/>
                  </a:lnTo>
                  <a:lnTo>
                    <a:pt x="126" y="190"/>
                  </a:lnTo>
                  <a:lnTo>
                    <a:pt x="140" y="184"/>
                  </a:lnTo>
                  <a:lnTo>
                    <a:pt x="152" y="171"/>
                  </a:lnTo>
                  <a:lnTo>
                    <a:pt x="161" y="155"/>
                  </a:lnTo>
                  <a:lnTo>
                    <a:pt x="168" y="135"/>
                  </a:lnTo>
                  <a:lnTo>
                    <a:pt x="169" y="111"/>
                  </a:lnTo>
                  <a:lnTo>
                    <a:pt x="168" y="87"/>
                  </a:lnTo>
                  <a:lnTo>
                    <a:pt x="161" y="65"/>
                  </a:lnTo>
                  <a:lnTo>
                    <a:pt x="151" y="46"/>
                  </a:lnTo>
                  <a:lnTo>
                    <a:pt x="138" y="32"/>
                  </a:lnTo>
                  <a:lnTo>
                    <a:pt x="122" y="24"/>
                  </a:lnTo>
                  <a:lnTo>
                    <a:pt x="104" y="22"/>
                  </a:lnTo>
                  <a:close/>
                  <a:moveTo>
                    <a:pt x="107" y="0"/>
                  </a:moveTo>
                  <a:lnTo>
                    <a:pt x="127" y="2"/>
                  </a:lnTo>
                  <a:lnTo>
                    <a:pt x="145" y="6"/>
                  </a:lnTo>
                  <a:lnTo>
                    <a:pt x="161" y="14"/>
                  </a:lnTo>
                  <a:lnTo>
                    <a:pt x="177" y="26"/>
                  </a:lnTo>
                  <a:lnTo>
                    <a:pt x="191" y="43"/>
                  </a:lnTo>
                  <a:lnTo>
                    <a:pt x="203" y="62"/>
                  </a:lnTo>
                  <a:lnTo>
                    <a:pt x="209" y="84"/>
                  </a:lnTo>
                  <a:lnTo>
                    <a:pt x="212" y="106"/>
                  </a:lnTo>
                  <a:lnTo>
                    <a:pt x="208" y="136"/>
                  </a:lnTo>
                  <a:lnTo>
                    <a:pt x="197" y="162"/>
                  </a:lnTo>
                  <a:lnTo>
                    <a:pt x="180" y="184"/>
                  </a:lnTo>
                  <a:lnTo>
                    <a:pt x="165" y="198"/>
                  </a:lnTo>
                  <a:lnTo>
                    <a:pt x="147" y="207"/>
                  </a:lnTo>
                  <a:lnTo>
                    <a:pt x="127" y="213"/>
                  </a:lnTo>
                  <a:lnTo>
                    <a:pt x="105" y="215"/>
                  </a:lnTo>
                  <a:lnTo>
                    <a:pt x="83" y="213"/>
                  </a:lnTo>
                  <a:lnTo>
                    <a:pt x="62" y="207"/>
                  </a:lnTo>
                  <a:lnTo>
                    <a:pt x="44" y="197"/>
                  </a:lnTo>
                  <a:lnTo>
                    <a:pt x="29" y="182"/>
                  </a:lnTo>
                  <a:lnTo>
                    <a:pt x="17" y="167"/>
                  </a:lnTo>
                  <a:lnTo>
                    <a:pt x="8" y="149"/>
                  </a:lnTo>
                  <a:lnTo>
                    <a:pt x="3" y="129"/>
                  </a:lnTo>
                  <a:lnTo>
                    <a:pt x="0" y="107"/>
                  </a:lnTo>
                  <a:lnTo>
                    <a:pt x="3" y="85"/>
                  </a:lnTo>
                  <a:lnTo>
                    <a:pt x="9" y="63"/>
                  </a:lnTo>
                  <a:lnTo>
                    <a:pt x="21" y="44"/>
                  </a:lnTo>
                  <a:lnTo>
                    <a:pt x="35" y="27"/>
                  </a:lnTo>
                  <a:lnTo>
                    <a:pt x="51" y="17"/>
                  </a:lnTo>
                  <a:lnTo>
                    <a:pt x="69" y="8"/>
                  </a:lnTo>
                  <a:lnTo>
                    <a:pt x="87" y="2"/>
                  </a:lnTo>
                  <a:lnTo>
                    <a:pt x="107"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8" name="Freeform 101"/>
            <p:cNvSpPr>
              <a:spLocks/>
            </p:cNvSpPr>
            <p:nvPr/>
          </p:nvSpPr>
          <p:spPr bwMode="auto">
            <a:xfrm>
              <a:off x="2320" y="897"/>
              <a:ext cx="223" cy="206"/>
            </a:xfrm>
            <a:custGeom>
              <a:avLst/>
              <a:gdLst>
                <a:gd name="T0" fmla="*/ 4 w 223"/>
                <a:gd name="T1" fmla="*/ 0 h 206"/>
                <a:gd name="T2" fmla="*/ 15 w 223"/>
                <a:gd name="T3" fmla="*/ 0 h 206"/>
                <a:gd name="T4" fmla="*/ 28 w 223"/>
                <a:gd name="T5" fmla="*/ 2 h 206"/>
                <a:gd name="T6" fmla="*/ 35 w 223"/>
                <a:gd name="T7" fmla="*/ 2 h 206"/>
                <a:gd name="T8" fmla="*/ 46 w 223"/>
                <a:gd name="T9" fmla="*/ 0 h 206"/>
                <a:gd name="T10" fmla="*/ 58 w 223"/>
                <a:gd name="T11" fmla="*/ 0 h 206"/>
                <a:gd name="T12" fmla="*/ 65 w 223"/>
                <a:gd name="T13" fmla="*/ 6 h 206"/>
                <a:gd name="T14" fmla="*/ 72 w 223"/>
                <a:gd name="T15" fmla="*/ 17 h 206"/>
                <a:gd name="T16" fmla="*/ 179 w 223"/>
                <a:gd name="T17" fmla="*/ 148 h 206"/>
                <a:gd name="T18" fmla="*/ 178 w 223"/>
                <a:gd name="T19" fmla="*/ 99 h 206"/>
                <a:gd name="T20" fmla="*/ 178 w 223"/>
                <a:gd name="T21" fmla="*/ 46 h 206"/>
                <a:gd name="T22" fmla="*/ 176 w 223"/>
                <a:gd name="T23" fmla="*/ 25 h 206"/>
                <a:gd name="T24" fmla="*/ 172 w 223"/>
                <a:gd name="T25" fmla="*/ 17 h 206"/>
                <a:gd name="T26" fmla="*/ 167 w 223"/>
                <a:gd name="T27" fmla="*/ 13 h 206"/>
                <a:gd name="T28" fmla="*/ 157 w 223"/>
                <a:gd name="T29" fmla="*/ 12 h 206"/>
                <a:gd name="T30" fmla="*/ 152 w 223"/>
                <a:gd name="T31" fmla="*/ 0 h 206"/>
                <a:gd name="T32" fmla="*/ 175 w 223"/>
                <a:gd name="T33" fmla="*/ 2 h 206"/>
                <a:gd name="T34" fmla="*/ 188 w 223"/>
                <a:gd name="T35" fmla="*/ 2 h 206"/>
                <a:gd name="T36" fmla="*/ 202 w 223"/>
                <a:gd name="T37" fmla="*/ 2 h 206"/>
                <a:gd name="T38" fmla="*/ 223 w 223"/>
                <a:gd name="T39" fmla="*/ 0 h 206"/>
                <a:gd name="T40" fmla="*/ 220 w 223"/>
                <a:gd name="T41" fmla="*/ 12 h 206"/>
                <a:gd name="T42" fmla="*/ 211 w 223"/>
                <a:gd name="T43" fmla="*/ 13 h 206"/>
                <a:gd name="T44" fmla="*/ 205 w 223"/>
                <a:gd name="T45" fmla="*/ 16 h 206"/>
                <a:gd name="T46" fmla="*/ 202 w 223"/>
                <a:gd name="T47" fmla="*/ 22 h 206"/>
                <a:gd name="T48" fmla="*/ 200 w 223"/>
                <a:gd name="T49" fmla="*/ 42 h 206"/>
                <a:gd name="T50" fmla="*/ 198 w 223"/>
                <a:gd name="T51" fmla="*/ 86 h 206"/>
                <a:gd name="T52" fmla="*/ 198 w 223"/>
                <a:gd name="T53" fmla="*/ 119 h 206"/>
                <a:gd name="T54" fmla="*/ 198 w 223"/>
                <a:gd name="T55" fmla="*/ 167 h 206"/>
                <a:gd name="T56" fmla="*/ 198 w 223"/>
                <a:gd name="T57" fmla="*/ 193 h 206"/>
                <a:gd name="T58" fmla="*/ 200 w 223"/>
                <a:gd name="T59" fmla="*/ 206 h 206"/>
                <a:gd name="T60" fmla="*/ 171 w 223"/>
                <a:gd name="T61" fmla="*/ 202 h 206"/>
                <a:gd name="T62" fmla="*/ 166 w 223"/>
                <a:gd name="T63" fmla="*/ 195 h 206"/>
                <a:gd name="T64" fmla="*/ 161 w 223"/>
                <a:gd name="T65" fmla="*/ 187 h 206"/>
                <a:gd name="T66" fmla="*/ 45 w 223"/>
                <a:gd name="T67" fmla="*/ 47 h 206"/>
                <a:gd name="T68" fmla="*/ 46 w 223"/>
                <a:gd name="T69" fmla="*/ 121 h 206"/>
                <a:gd name="T70" fmla="*/ 46 w 223"/>
                <a:gd name="T71" fmla="*/ 161 h 206"/>
                <a:gd name="T72" fmla="*/ 48 w 223"/>
                <a:gd name="T73" fmla="*/ 179 h 206"/>
                <a:gd name="T74" fmla="*/ 52 w 223"/>
                <a:gd name="T75" fmla="*/ 185 h 206"/>
                <a:gd name="T76" fmla="*/ 58 w 223"/>
                <a:gd name="T77" fmla="*/ 189 h 206"/>
                <a:gd name="T78" fmla="*/ 69 w 223"/>
                <a:gd name="T79" fmla="*/ 191 h 206"/>
                <a:gd name="T80" fmla="*/ 72 w 223"/>
                <a:gd name="T81" fmla="*/ 204 h 206"/>
                <a:gd name="T82" fmla="*/ 49 w 223"/>
                <a:gd name="T83" fmla="*/ 202 h 206"/>
                <a:gd name="T84" fmla="*/ 36 w 223"/>
                <a:gd name="T85" fmla="*/ 202 h 206"/>
                <a:gd name="T86" fmla="*/ 23 w 223"/>
                <a:gd name="T87" fmla="*/ 202 h 206"/>
                <a:gd name="T88" fmla="*/ 0 w 223"/>
                <a:gd name="T89" fmla="*/ 204 h 206"/>
                <a:gd name="T90" fmla="*/ 1 w 223"/>
                <a:gd name="T91" fmla="*/ 191 h 206"/>
                <a:gd name="T92" fmla="*/ 5 w 223"/>
                <a:gd name="T93" fmla="*/ 191 h 206"/>
                <a:gd name="T94" fmla="*/ 21 w 223"/>
                <a:gd name="T95" fmla="*/ 176 h 206"/>
                <a:gd name="T96" fmla="*/ 26 w 223"/>
                <a:gd name="T97" fmla="*/ 135 h 206"/>
                <a:gd name="T98" fmla="*/ 26 w 223"/>
                <a:gd name="T99" fmla="*/ 85 h 206"/>
                <a:gd name="T100" fmla="*/ 26 w 223"/>
                <a:gd name="T101" fmla="*/ 59 h 206"/>
                <a:gd name="T102" fmla="*/ 26 w 223"/>
                <a:gd name="T103" fmla="*/ 37 h 206"/>
                <a:gd name="T104" fmla="*/ 24 w 223"/>
                <a:gd name="T105" fmla="*/ 25 h 206"/>
                <a:gd name="T106" fmla="*/ 22 w 223"/>
                <a:gd name="T107" fmla="*/ 17 h 206"/>
                <a:gd name="T108" fmla="*/ 15 w 223"/>
                <a:gd name="T109" fmla="*/ 13 h 206"/>
                <a:gd name="T110" fmla="*/ 5 w 223"/>
                <a:gd name="T111" fmla="*/ 12 h 206"/>
                <a:gd name="T112" fmla="*/ 2 w 223"/>
                <a:gd name="T113" fmla="*/ 12 h 206"/>
                <a:gd name="T114" fmla="*/ 0 w 223"/>
                <a:gd name="T115" fmla="*/ 0 h 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
                <a:gd name="T175" fmla="*/ 0 h 206"/>
                <a:gd name="T176" fmla="*/ 223 w 223"/>
                <a:gd name="T177" fmla="*/ 206 h 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 h="206">
                  <a:moveTo>
                    <a:pt x="0" y="0"/>
                  </a:moveTo>
                  <a:lnTo>
                    <a:pt x="4" y="0"/>
                  </a:lnTo>
                  <a:lnTo>
                    <a:pt x="9" y="0"/>
                  </a:lnTo>
                  <a:lnTo>
                    <a:pt x="15" y="0"/>
                  </a:lnTo>
                  <a:lnTo>
                    <a:pt x="23" y="2"/>
                  </a:lnTo>
                  <a:lnTo>
                    <a:pt x="28" y="2"/>
                  </a:lnTo>
                  <a:lnTo>
                    <a:pt x="32" y="2"/>
                  </a:lnTo>
                  <a:lnTo>
                    <a:pt x="35" y="2"/>
                  </a:lnTo>
                  <a:lnTo>
                    <a:pt x="40" y="2"/>
                  </a:lnTo>
                  <a:lnTo>
                    <a:pt x="46" y="0"/>
                  </a:lnTo>
                  <a:lnTo>
                    <a:pt x="53" y="0"/>
                  </a:lnTo>
                  <a:lnTo>
                    <a:pt x="58" y="0"/>
                  </a:lnTo>
                  <a:lnTo>
                    <a:pt x="62" y="0"/>
                  </a:lnTo>
                  <a:lnTo>
                    <a:pt x="65" y="6"/>
                  </a:lnTo>
                  <a:lnTo>
                    <a:pt x="69" y="11"/>
                  </a:lnTo>
                  <a:lnTo>
                    <a:pt x="72" y="17"/>
                  </a:lnTo>
                  <a:lnTo>
                    <a:pt x="78" y="25"/>
                  </a:lnTo>
                  <a:lnTo>
                    <a:pt x="179" y="148"/>
                  </a:lnTo>
                  <a:lnTo>
                    <a:pt x="179" y="127"/>
                  </a:lnTo>
                  <a:lnTo>
                    <a:pt x="178" y="99"/>
                  </a:lnTo>
                  <a:lnTo>
                    <a:pt x="178" y="69"/>
                  </a:lnTo>
                  <a:lnTo>
                    <a:pt x="178" y="46"/>
                  </a:lnTo>
                  <a:lnTo>
                    <a:pt x="176" y="31"/>
                  </a:lnTo>
                  <a:lnTo>
                    <a:pt x="176" y="25"/>
                  </a:lnTo>
                  <a:lnTo>
                    <a:pt x="175" y="20"/>
                  </a:lnTo>
                  <a:lnTo>
                    <a:pt x="172" y="17"/>
                  </a:lnTo>
                  <a:lnTo>
                    <a:pt x="170" y="15"/>
                  </a:lnTo>
                  <a:lnTo>
                    <a:pt x="167" y="13"/>
                  </a:lnTo>
                  <a:lnTo>
                    <a:pt x="162" y="13"/>
                  </a:lnTo>
                  <a:lnTo>
                    <a:pt x="157" y="12"/>
                  </a:lnTo>
                  <a:lnTo>
                    <a:pt x="152" y="12"/>
                  </a:lnTo>
                  <a:lnTo>
                    <a:pt x="152" y="0"/>
                  </a:lnTo>
                  <a:lnTo>
                    <a:pt x="165" y="0"/>
                  </a:lnTo>
                  <a:lnTo>
                    <a:pt x="175" y="2"/>
                  </a:lnTo>
                  <a:lnTo>
                    <a:pt x="181" y="2"/>
                  </a:lnTo>
                  <a:lnTo>
                    <a:pt x="188" y="2"/>
                  </a:lnTo>
                  <a:lnTo>
                    <a:pt x="194" y="2"/>
                  </a:lnTo>
                  <a:lnTo>
                    <a:pt x="202" y="2"/>
                  </a:lnTo>
                  <a:lnTo>
                    <a:pt x="211" y="0"/>
                  </a:lnTo>
                  <a:lnTo>
                    <a:pt x="223" y="0"/>
                  </a:lnTo>
                  <a:lnTo>
                    <a:pt x="223" y="12"/>
                  </a:lnTo>
                  <a:lnTo>
                    <a:pt x="220" y="12"/>
                  </a:lnTo>
                  <a:lnTo>
                    <a:pt x="215" y="13"/>
                  </a:lnTo>
                  <a:lnTo>
                    <a:pt x="211" y="13"/>
                  </a:lnTo>
                  <a:lnTo>
                    <a:pt x="207" y="15"/>
                  </a:lnTo>
                  <a:lnTo>
                    <a:pt x="205" y="16"/>
                  </a:lnTo>
                  <a:lnTo>
                    <a:pt x="203" y="18"/>
                  </a:lnTo>
                  <a:lnTo>
                    <a:pt x="202" y="22"/>
                  </a:lnTo>
                  <a:lnTo>
                    <a:pt x="201" y="29"/>
                  </a:lnTo>
                  <a:lnTo>
                    <a:pt x="200" y="42"/>
                  </a:lnTo>
                  <a:lnTo>
                    <a:pt x="200" y="61"/>
                  </a:lnTo>
                  <a:lnTo>
                    <a:pt x="198" y="86"/>
                  </a:lnTo>
                  <a:lnTo>
                    <a:pt x="198" y="88"/>
                  </a:lnTo>
                  <a:lnTo>
                    <a:pt x="198" y="119"/>
                  </a:lnTo>
                  <a:lnTo>
                    <a:pt x="198" y="153"/>
                  </a:lnTo>
                  <a:lnTo>
                    <a:pt x="198" y="167"/>
                  </a:lnTo>
                  <a:lnTo>
                    <a:pt x="198" y="179"/>
                  </a:lnTo>
                  <a:lnTo>
                    <a:pt x="198" y="193"/>
                  </a:lnTo>
                  <a:lnTo>
                    <a:pt x="198" y="200"/>
                  </a:lnTo>
                  <a:lnTo>
                    <a:pt x="200" y="206"/>
                  </a:lnTo>
                  <a:lnTo>
                    <a:pt x="172" y="206"/>
                  </a:lnTo>
                  <a:lnTo>
                    <a:pt x="171" y="202"/>
                  </a:lnTo>
                  <a:lnTo>
                    <a:pt x="168" y="197"/>
                  </a:lnTo>
                  <a:lnTo>
                    <a:pt x="166" y="195"/>
                  </a:lnTo>
                  <a:lnTo>
                    <a:pt x="163" y="192"/>
                  </a:lnTo>
                  <a:lnTo>
                    <a:pt x="161" y="187"/>
                  </a:lnTo>
                  <a:lnTo>
                    <a:pt x="155" y="182"/>
                  </a:lnTo>
                  <a:lnTo>
                    <a:pt x="45" y="47"/>
                  </a:lnTo>
                  <a:lnTo>
                    <a:pt x="45" y="88"/>
                  </a:lnTo>
                  <a:lnTo>
                    <a:pt x="46" y="121"/>
                  </a:lnTo>
                  <a:lnTo>
                    <a:pt x="46" y="144"/>
                  </a:lnTo>
                  <a:lnTo>
                    <a:pt x="46" y="161"/>
                  </a:lnTo>
                  <a:lnTo>
                    <a:pt x="48" y="173"/>
                  </a:lnTo>
                  <a:lnTo>
                    <a:pt x="48" y="179"/>
                  </a:lnTo>
                  <a:lnTo>
                    <a:pt x="50" y="183"/>
                  </a:lnTo>
                  <a:lnTo>
                    <a:pt x="52" y="185"/>
                  </a:lnTo>
                  <a:lnTo>
                    <a:pt x="54" y="188"/>
                  </a:lnTo>
                  <a:lnTo>
                    <a:pt x="58" y="189"/>
                  </a:lnTo>
                  <a:lnTo>
                    <a:pt x="62" y="191"/>
                  </a:lnTo>
                  <a:lnTo>
                    <a:pt x="69" y="191"/>
                  </a:lnTo>
                  <a:lnTo>
                    <a:pt x="72" y="191"/>
                  </a:lnTo>
                  <a:lnTo>
                    <a:pt x="72" y="204"/>
                  </a:lnTo>
                  <a:lnTo>
                    <a:pt x="58" y="202"/>
                  </a:lnTo>
                  <a:lnTo>
                    <a:pt x="49" y="202"/>
                  </a:lnTo>
                  <a:lnTo>
                    <a:pt x="41" y="202"/>
                  </a:lnTo>
                  <a:lnTo>
                    <a:pt x="36" y="202"/>
                  </a:lnTo>
                  <a:lnTo>
                    <a:pt x="30" y="202"/>
                  </a:lnTo>
                  <a:lnTo>
                    <a:pt x="23" y="202"/>
                  </a:lnTo>
                  <a:lnTo>
                    <a:pt x="14" y="202"/>
                  </a:lnTo>
                  <a:lnTo>
                    <a:pt x="0" y="204"/>
                  </a:lnTo>
                  <a:lnTo>
                    <a:pt x="0" y="191"/>
                  </a:lnTo>
                  <a:lnTo>
                    <a:pt x="1" y="191"/>
                  </a:lnTo>
                  <a:lnTo>
                    <a:pt x="5" y="191"/>
                  </a:lnTo>
                  <a:lnTo>
                    <a:pt x="14" y="188"/>
                  </a:lnTo>
                  <a:lnTo>
                    <a:pt x="21" y="176"/>
                  </a:lnTo>
                  <a:lnTo>
                    <a:pt x="23" y="160"/>
                  </a:lnTo>
                  <a:lnTo>
                    <a:pt x="26" y="135"/>
                  </a:lnTo>
                  <a:lnTo>
                    <a:pt x="26" y="116"/>
                  </a:lnTo>
                  <a:lnTo>
                    <a:pt x="26" y="85"/>
                  </a:lnTo>
                  <a:lnTo>
                    <a:pt x="26" y="74"/>
                  </a:lnTo>
                  <a:lnTo>
                    <a:pt x="26" y="59"/>
                  </a:lnTo>
                  <a:lnTo>
                    <a:pt x="26" y="44"/>
                  </a:lnTo>
                  <a:lnTo>
                    <a:pt x="26" y="37"/>
                  </a:lnTo>
                  <a:lnTo>
                    <a:pt x="26" y="30"/>
                  </a:lnTo>
                  <a:lnTo>
                    <a:pt x="24" y="25"/>
                  </a:lnTo>
                  <a:lnTo>
                    <a:pt x="23" y="20"/>
                  </a:lnTo>
                  <a:lnTo>
                    <a:pt x="22" y="17"/>
                  </a:lnTo>
                  <a:lnTo>
                    <a:pt x="19" y="15"/>
                  </a:lnTo>
                  <a:lnTo>
                    <a:pt x="15" y="13"/>
                  </a:lnTo>
                  <a:lnTo>
                    <a:pt x="10" y="12"/>
                  </a:lnTo>
                  <a:lnTo>
                    <a:pt x="5" y="12"/>
                  </a:lnTo>
                  <a:lnTo>
                    <a:pt x="4" y="12"/>
                  </a:lnTo>
                  <a:lnTo>
                    <a:pt x="2" y="12"/>
                  </a:lnTo>
                  <a:lnTo>
                    <a:pt x="0" y="12"/>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19" name="Freeform 102"/>
            <p:cNvSpPr>
              <a:spLocks noEditPoints="1"/>
            </p:cNvSpPr>
            <p:nvPr/>
          </p:nvSpPr>
          <p:spPr bwMode="auto">
            <a:xfrm>
              <a:off x="2661" y="932"/>
              <a:ext cx="134" cy="174"/>
            </a:xfrm>
            <a:custGeom>
              <a:avLst/>
              <a:gdLst>
                <a:gd name="T0" fmla="*/ 77 w 134"/>
                <a:gd name="T1" fmla="*/ 17 h 174"/>
                <a:gd name="T2" fmla="*/ 64 w 134"/>
                <a:gd name="T3" fmla="*/ 21 h 174"/>
                <a:gd name="T4" fmla="*/ 52 w 134"/>
                <a:gd name="T5" fmla="*/ 30 h 174"/>
                <a:gd name="T6" fmla="*/ 43 w 134"/>
                <a:gd name="T7" fmla="*/ 46 h 174"/>
                <a:gd name="T8" fmla="*/ 35 w 134"/>
                <a:gd name="T9" fmla="*/ 65 h 174"/>
                <a:gd name="T10" fmla="*/ 30 w 134"/>
                <a:gd name="T11" fmla="*/ 88 h 174"/>
                <a:gd name="T12" fmla="*/ 29 w 134"/>
                <a:gd name="T13" fmla="*/ 113 h 174"/>
                <a:gd name="T14" fmla="*/ 31 w 134"/>
                <a:gd name="T15" fmla="*/ 132 h 174"/>
                <a:gd name="T16" fmla="*/ 36 w 134"/>
                <a:gd name="T17" fmla="*/ 145 h 174"/>
                <a:gd name="T18" fmla="*/ 40 w 134"/>
                <a:gd name="T19" fmla="*/ 150 h 174"/>
                <a:gd name="T20" fmla="*/ 44 w 134"/>
                <a:gd name="T21" fmla="*/ 154 h 174"/>
                <a:gd name="T22" fmla="*/ 51 w 134"/>
                <a:gd name="T23" fmla="*/ 157 h 174"/>
                <a:gd name="T24" fmla="*/ 56 w 134"/>
                <a:gd name="T25" fmla="*/ 157 h 174"/>
                <a:gd name="T26" fmla="*/ 69 w 134"/>
                <a:gd name="T27" fmla="*/ 154 h 174"/>
                <a:gd name="T28" fmla="*/ 80 w 134"/>
                <a:gd name="T29" fmla="*/ 145 h 174"/>
                <a:gd name="T30" fmla="*/ 91 w 134"/>
                <a:gd name="T31" fmla="*/ 130 h 174"/>
                <a:gd name="T32" fmla="*/ 99 w 134"/>
                <a:gd name="T33" fmla="*/ 110 h 174"/>
                <a:gd name="T34" fmla="*/ 104 w 134"/>
                <a:gd name="T35" fmla="*/ 88 h 174"/>
                <a:gd name="T36" fmla="*/ 105 w 134"/>
                <a:gd name="T37" fmla="*/ 64 h 174"/>
                <a:gd name="T38" fmla="*/ 102 w 134"/>
                <a:gd name="T39" fmla="*/ 43 h 174"/>
                <a:gd name="T40" fmla="*/ 97 w 134"/>
                <a:gd name="T41" fmla="*/ 29 h 174"/>
                <a:gd name="T42" fmla="*/ 88 w 134"/>
                <a:gd name="T43" fmla="*/ 21 h 174"/>
                <a:gd name="T44" fmla="*/ 77 w 134"/>
                <a:gd name="T45" fmla="*/ 17 h 174"/>
                <a:gd name="T46" fmla="*/ 83 w 134"/>
                <a:gd name="T47" fmla="*/ 0 h 174"/>
                <a:gd name="T48" fmla="*/ 99 w 134"/>
                <a:gd name="T49" fmla="*/ 3 h 174"/>
                <a:gd name="T50" fmla="*/ 110 w 134"/>
                <a:gd name="T51" fmla="*/ 8 h 174"/>
                <a:gd name="T52" fmla="*/ 121 w 134"/>
                <a:gd name="T53" fmla="*/ 17 h 174"/>
                <a:gd name="T54" fmla="*/ 127 w 134"/>
                <a:gd name="T55" fmla="*/ 29 h 174"/>
                <a:gd name="T56" fmla="*/ 132 w 134"/>
                <a:gd name="T57" fmla="*/ 44 h 174"/>
                <a:gd name="T58" fmla="*/ 134 w 134"/>
                <a:gd name="T59" fmla="*/ 64 h 174"/>
                <a:gd name="T60" fmla="*/ 132 w 134"/>
                <a:gd name="T61" fmla="*/ 82 h 174"/>
                <a:gd name="T62" fmla="*/ 127 w 134"/>
                <a:gd name="T63" fmla="*/ 101 h 174"/>
                <a:gd name="T64" fmla="*/ 119 w 134"/>
                <a:gd name="T65" fmla="*/ 121 h 174"/>
                <a:gd name="T66" fmla="*/ 109 w 134"/>
                <a:gd name="T67" fmla="*/ 138 h 174"/>
                <a:gd name="T68" fmla="*/ 96 w 134"/>
                <a:gd name="T69" fmla="*/ 153 h 174"/>
                <a:gd name="T70" fmla="*/ 82 w 134"/>
                <a:gd name="T71" fmla="*/ 165 h 174"/>
                <a:gd name="T72" fmla="*/ 66 w 134"/>
                <a:gd name="T73" fmla="*/ 171 h 174"/>
                <a:gd name="T74" fmla="*/ 49 w 134"/>
                <a:gd name="T75" fmla="*/ 174 h 174"/>
                <a:gd name="T76" fmla="*/ 35 w 134"/>
                <a:gd name="T77" fmla="*/ 171 h 174"/>
                <a:gd name="T78" fmla="*/ 23 w 134"/>
                <a:gd name="T79" fmla="*/ 166 h 174"/>
                <a:gd name="T80" fmla="*/ 14 w 134"/>
                <a:gd name="T81" fmla="*/ 157 h 174"/>
                <a:gd name="T82" fmla="*/ 6 w 134"/>
                <a:gd name="T83" fmla="*/ 144 h 174"/>
                <a:gd name="T84" fmla="*/ 3 w 134"/>
                <a:gd name="T85" fmla="*/ 130 h 174"/>
                <a:gd name="T86" fmla="*/ 0 w 134"/>
                <a:gd name="T87" fmla="*/ 112 h 174"/>
                <a:gd name="T88" fmla="*/ 3 w 134"/>
                <a:gd name="T89" fmla="*/ 91 h 174"/>
                <a:gd name="T90" fmla="*/ 6 w 134"/>
                <a:gd name="T91" fmla="*/ 72 h 174"/>
                <a:gd name="T92" fmla="*/ 16 w 134"/>
                <a:gd name="T93" fmla="*/ 52 h 174"/>
                <a:gd name="T94" fmla="*/ 26 w 134"/>
                <a:gd name="T95" fmla="*/ 35 h 174"/>
                <a:gd name="T96" fmla="*/ 39 w 134"/>
                <a:gd name="T97" fmla="*/ 21 h 174"/>
                <a:gd name="T98" fmla="*/ 53 w 134"/>
                <a:gd name="T99" fmla="*/ 9 h 174"/>
                <a:gd name="T100" fmla="*/ 67 w 134"/>
                <a:gd name="T101" fmla="*/ 3 h 174"/>
                <a:gd name="T102" fmla="*/ 83 w 134"/>
                <a:gd name="T103" fmla="*/ 0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174"/>
                <a:gd name="T158" fmla="*/ 134 w 134"/>
                <a:gd name="T159" fmla="*/ 174 h 1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174">
                  <a:moveTo>
                    <a:pt x="77" y="17"/>
                  </a:moveTo>
                  <a:lnTo>
                    <a:pt x="64" y="21"/>
                  </a:lnTo>
                  <a:lnTo>
                    <a:pt x="52" y="30"/>
                  </a:lnTo>
                  <a:lnTo>
                    <a:pt x="43" y="46"/>
                  </a:lnTo>
                  <a:lnTo>
                    <a:pt x="35" y="65"/>
                  </a:lnTo>
                  <a:lnTo>
                    <a:pt x="30" y="88"/>
                  </a:lnTo>
                  <a:lnTo>
                    <a:pt x="29" y="113"/>
                  </a:lnTo>
                  <a:lnTo>
                    <a:pt x="31" y="132"/>
                  </a:lnTo>
                  <a:lnTo>
                    <a:pt x="36" y="145"/>
                  </a:lnTo>
                  <a:lnTo>
                    <a:pt x="40" y="150"/>
                  </a:lnTo>
                  <a:lnTo>
                    <a:pt x="44" y="154"/>
                  </a:lnTo>
                  <a:lnTo>
                    <a:pt x="51" y="157"/>
                  </a:lnTo>
                  <a:lnTo>
                    <a:pt x="56" y="157"/>
                  </a:lnTo>
                  <a:lnTo>
                    <a:pt x="69" y="154"/>
                  </a:lnTo>
                  <a:lnTo>
                    <a:pt x="80" y="145"/>
                  </a:lnTo>
                  <a:lnTo>
                    <a:pt x="91" y="130"/>
                  </a:lnTo>
                  <a:lnTo>
                    <a:pt x="99" y="110"/>
                  </a:lnTo>
                  <a:lnTo>
                    <a:pt x="104" y="88"/>
                  </a:lnTo>
                  <a:lnTo>
                    <a:pt x="105" y="64"/>
                  </a:lnTo>
                  <a:lnTo>
                    <a:pt x="102" y="43"/>
                  </a:lnTo>
                  <a:lnTo>
                    <a:pt x="97" y="29"/>
                  </a:lnTo>
                  <a:lnTo>
                    <a:pt x="88" y="21"/>
                  </a:lnTo>
                  <a:lnTo>
                    <a:pt x="77" y="17"/>
                  </a:lnTo>
                  <a:close/>
                  <a:moveTo>
                    <a:pt x="83" y="0"/>
                  </a:moveTo>
                  <a:lnTo>
                    <a:pt x="99" y="3"/>
                  </a:lnTo>
                  <a:lnTo>
                    <a:pt x="110" y="8"/>
                  </a:lnTo>
                  <a:lnTo>
                    <a:pt x="121" y="17"/>
                  </a:lnTo>
                  <a:lnTo>
                    <a:pt x="127" y="29"/>
                  </a:lnTo>
                  <a:lnTo>
                    <a:pt x="132" y="44"/>
                  </a:lnTo>
                  <a:lnTo>
                    <a:pt x="134" y="64"/>
                  </a:lnTo>
                  <a:lnTo>
                    <a:pt x="132" y="82"/>
                  </a:lnTo>
                  <a:lnTo>
                    <a:pt x="127" y="101"/>
                  </a:lnTo>
                  <a:lnTo>
                    <a:pt x="119" y="121"/>
                  </a:lnTo>
                  <a:lnTo>
                    <a:pt x="109" y="138"/>
                  </a:lnTo>
                  <a:lnTo>
                    <a:pt x="96" y="153"/>
                  </a:lnTo>
                  <a:lnTo>
                    <a:pt x="82" y="165"/>
                  </a:lnTo>
                  <a:lnTo>
                    <a:pt x="66" y="171"/>
                  </a:lnTo>
                  <a:lnTo>
                    <a:pt x="49" y="174"/>
                  </a:lnTo>
                  <a:lnTo>
                    <a:pt x="35" y="171"/>
                  </a:lnTo>
                  <a:lnTo>
                    <a:pt x="23" y="166"/>
                  </a:lnTo>
                  <a:lnTo>
                    <a:pt x="14" y="157"/>
                  </a:lnTo>
                  <a:lnTo>
                    <a:pt x="6" y="144"/>
                  </a:lnTo>
                  <a:lnTo>
                    <a:pt x="3" y="130"/>
                  </a:lnTo>
                  <a:lnTo>
                    <a:pt x="0" y="112"/>
                  </a:lnTo>
                  <a:lnTo>
                    <a:pt x="3" y="91"/>
                  </a:lnTo>
                  <a:lnTo>
                    <a:pt x="6" y="72"/>
                  </a:lnTo>
                  <a:lnTo>
                    <a:pt x="16" y="52"/>
                  </a:lnTo>
                  <a:lnTo>
                    <a:pt x="26" y="35"/>
                  </a:lnTo>
                  <a:lnTo>
                    <a:pt x="39" y="21"/>
                  </a:lnTo>
                  <a:lnTo>
                    <a:pt x="53" y="9"/>
                  </a:lnTo>
                  <a:lnTo>
                    <a:pt x="67" y="3"/>
                  </a:lnTo>
                  <a:lnTo>
                    <a:pt x="8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0" name="Freeform 103"/>
            <p:cNvSpPr>
              <a:spLocks/>
            </p:cNvSpPr>
            <p:nvPr/>
          </p:nvSpPr>
          <p:spPr bwMode="auto">
            <a:xfrm>
              <a:off x="2767" y="831"/>
              <a:ext cx="196" cy="364"/>
            </a:xfrm>
            <a:custGeom>
              <a:avLst/>
              <a:gdLst>
                <a:gd name="T0" fmla="*/ 177 w 196"/>
                <a:gd name="T1" fmla="*/ 2 h 363"/>
                <a:gd name="T2" fmla="*/ 188 w 196"/>
                <a:gd name="T3" fmla="*/ 6 h 363"/>
                <a:gd name="T4" fmla="*/ 195 w 196"/>
                <a:gd name="T5" fmla="*/ 12 h 363"/>
                <a:gd name="T6" fmla="*/ 196 w 196"/>
                <a:gd name="T7" fmla="*/ 20 h 363"/>
                <a:gd name="T8" fmla="*/ 195 w 196"/>
                <a:gd name="T9" fmla="*/ 26 h 363"/>
                <a:gd name="T10" fmla="*/ 190 w 196"/>
                <a:gd name="T11" fmla="*/ 31 h 363"/>
                <a:gd name="T12" fmla="*/ 177 w 196"/>
                <a:gd name="T13" fmla="*/ 34 h 363"/>
                <a:gd name="T14" fmla="*/ 168 w 196"/>
                <a:gd name="T15" fmla="*/ 28 h 363"/>
                <a:gd name="T16" fmla="*/ 159 w 196"/>
                <a:gd name="T17" fmla="*/ 24 h 363"/>
                <a:gd name="T18" fmla="*/ 143 w 196"/>
                <a:gd name="T19" fmla="*/ 26 h 363"/>
                <a:gd name="T20" fmla="*/ 125 w 196"/>
                <a:gd name="T21" fmla="*/ 44 h 363"/>
                <a:gd name="T22" fmla="*/ 113 w 196"/>
                <a:gd name="T23" fmla="*/ 82 h 363"/>
                <a:gd name="T24" fmla="*/ 112 w 196"/>
                <a:gd name="T25" fmla="*/ 109 h 363"/>
                <a:gd name="T26" fmla="*/ 135 w 196"/>
                <a:gd name="T27" fmla="*/ 110 h 363"/>
                <a:gd name="T28" fmla="*/ 143 w 196"/>
                <a:gd name="T29" fmla="*/ 109 h 363"/>
                <a:gd name="T30" fmla="*/ 135 w 196"/>
                <a:gd name="T31" fmla="*/ 126 h 363"/>
                <a:gd name="T32" fmla="*/ 107 w 196"/>
                <a:gd name="T33" fmla="*/ 125 h 363"/>
                <a:gd name="T34" fmla="*/ 100 w 196"/>
                <a:gd name="T35" fmla="*/ 175 h 363"/>
                <a:gd name="T36" fmla="*/ 87 w 196"/>
                <a:gd name="T37" fmla="*/ 271 h 363"/>
                <a:gd name="T38" fmla="*/ 73 w 196"/>
                <a:gd name="T39" fmla="*/ 324 h 363"/>
                <a:gd name="T40" fmla="*/ 57 w 196"/>
                <a:gd name="T41" fmla="*/ 355 h 363"/>
                <a:gd name="T42" fmla="*/ 33 w 196"/>
                <a:gd name="T43" fmla="*/ 376 h 363"/>
                <a:gd name="T44" fmla="*/ 16 w 196"/>
                <a:gd name="T45" fmla="*/ 377 h 363"/>
                <a:gd name="T46" fmla="*/ 7 w 196"/>
                <a:gd name="T47" fmla="*/ 374 h 363"/>
                <a:gd name="T48" fmla="*/ 2 w 196"/>
                <a:gd name="T49" fmla="*/ 367 h 363"/>
                <a:gd name="T50" fmla="*/ 2 w 196"/>
                <a:gd name="T51" fmla="*/ 358 h 363"/>
                <a:gd name="T52" fmla="*/ 6 w 196"/>
                <a:gd name="T53" fmla="*/ 353 h 363"/>
                <a:gd name="T54" fmla="*/ 15 w 196"/>
                <a:gd name="T55" fmla="*/ 349 h 363"/>
                <a:gd name="T56" fmla="*/ 21 w 196"/>
                <a:gd name="T57" fmla="*/ 353 h 363"/>
                <a:gd name="T58" fmla="*/ 31 w 196"/>
                <a:gd name="T59" fmla="*/ 355 h 363"/>
                <a:gd name="T60" fmla="*/ 41 w 196"/>
                <a:gd name="T61" fmla="*/ 353 h 363"/>
                <a:gd name="T62" fmla="*/ 48 w 196"/>
                <a:gd name="T63" fmla="*/ 344 h 363"/>
                <a:gd name="T64" fmla="*/ 56 w 196"/>
                <a:gd name="T65" fmla="*/ 321 h 363"/>
                <a:gd name="T66" fmla="*/ 64 w 196"/>
                <a:gd name="T67" fmla="*/ 277 h 363"/>
                <a:gd name="T68" fmla="*/ 69 w 196"/>
                <a:gd name="T69" fmla="*/ 125 h 363"/>
                <a:gd name="T70" fmla="*/ 64 w 196"/>
                <a:gd name="T71" fmla="*/ 125 h 363"/>
                <a:gd name="T72" fmla="*/ 54 w 196"/>
                <a:gd name="T73" fmla="*/ 126 h 363"/>
                <a:gd name="T74" fmla="*/ 61 w 196"/>
                <a:gd name="T75" fmla="*/ 112 h 363"/>
                <a:gd name="T76" fmla="*/ 69 w 196"/>
                <a:gd name="T77" fmla="*/ 110 h 363"/>
                <a:gd name="T78" fmla="*/ 81 w 196"/>
                <a:gd name="T79" fmla="*/ 104 h 363"/>
                <a:gd name="T80" fmla="*/ 102 w 196"/>
                <a:gd name="T81" fmla="*/ 50 h 363"/>
                <a:gd name="T82" fmla="*/ 133 w 196"/>
                <a:gd name="T83" fmla="*/ 13 h 363"/>
                <a:gd name="T84" fmla="*/ 170 w 196"/>
                <a:gd name="T85" fmla="*/ 0 h 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
                <a:gd name="T130" fmla="*/ 0 h 363"/>
                <a:gd name="T131" fmla="*/ 196 w 196"/>
                <a:gd name="T132" fmla="*/ 363 h 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 h="363">
                  <a:moveTo>
                    <a:pt x="170" y="0"/>
                  </a:moveTo>
                  <a:lnTo>
                    <a:pt x="177" y="2"/>
                  </a:lnTo>
                  <a:lnTo>
                    <a:pt x="183" y="3"/>
                  </a:lnTo>
                  <a:lnTo>
                    <a:pt x="188" y="6"/>
                  </a:lnTo>
                  <a:lnTo>
                    <a:pt x="192" y="8"/>
                  </a:lnTo>
                  <a:lnTo>
                    <a:pt x="195" y="12"/>
                  </a:lnTo>
                  <a:lnTo>
                    <a:pt x="196" y="16"/>
                  </a:lnTo>
                  <a:lnTo>
                    <a:pt x="196" y="20"/>
                  </a:lnTo>
                  <a:lnTo>
                    <a:pt x="196" y="22"/>
                  </a:lnTo>
                  <a:lnTo>
                    <a:pt x="195" y="26"/>
                  </a:lnTo>
                  <a:lnTo>
                    <a:pt x="192" y="29"/>
                  </a:lnTo>
                  <a:lnTo>
                    <a:pt x="190" y="31"/>
                  </a:lnTo>
                  <a:lnTo>
                    <a:pt x="182" y="39"/>
                  </a:lnTo>
                  <a:lnTo>
                    <a:pt x="177" y="34"/>
                  </a:lnTo>
                  <a:lnTo>
                    <a:pt x="172" y="30"/>
                  </a:lnTo>
                  <a:lnTo>
                    <a:pt x="168" y="28"/>
                  </a:lnTo>
                  <a:lnTo>
                    <a:pt x="163" y="26"/>
                  </a:lnTo>
                  <a:lnTo>
                    <a:pt x="159" y="24"/>
                  </a:lnTo>
                  <a:lnTo>
                    <a:pt x="155" y="24"/>
                  </a:lnTo>
                  <a:lnTo>
                    <a:pt x="143" y="26"/>
                  </a:lnTo>
                  <a:lnTo>
                    <a:pt x="133" y="33"/>
                  </a:lnTo>
                  <a:lnTo>
                    <a:pt x="125" y="44"/>
                  </a:lnTo>
                  <a:lnTo>
                    <a:pt x="118" y="60"/>
                  </a:lnTo>
                  <a:lnTo>
                    <a:pt x="113" y="82"/>
                  </a:lnTo>
                  <a:lnTo>
                    <a:pt x="109" y="109"/>
                  </a:lnTo>
                  <a:lnTo>
                    <a:pt x="112" y="109"/>
                  </a:lnTo>
                  <a:lnTo>
                    <a:pt x="116" y="110"/>
                  </a:lnTo>
                  <a:lnTo>
                    <a:pt x="135" y="110"/>
                  </a:lnTo>
                  <a:lnTo>
                    <a:pt x="139" y="109"/>
                  </a:lnTo>
                  <a:lnTo>
                    <a:pt x="143" y="109"/>
                  </a:lnTo>
                  <a:lnTo>
                    <a:pt x="140" y="126"/>
                  </a:lnTo>
                  <a:lnTo>
                    <a:pt x="135" y="126"/>
                  </a:lnTo>
                  <a:lnTo>
                    <a:pt x="118" y="125"/>
                  </a:lnTo>
                  <a:lnTo>
                    <a:pt x="107" y="125"/>
                  </a:lnTo>
                  <a:lnTo>
                    <a:pt x="104" y="147"/>
                  </a:lnTo>
                  <a:lnTo>
                    <a:pt x="100" y="175"/>
                  </a:lnTo>
                  <a:lnTo>
                    <a:pt x="94" y="219"/>
                  </a:lnTo>
                  <a:lnTo>
                    <a:pt x="87" y="255"/>
                  </a:lnTo>
                  <a:lnTo>
                    <a:pt x="79" y="285"/>
                  </a:lnTo>
                  <a:lnTo>
                    <a:pt x="73" y="308"/>
                  </a:lnTo>
                  <a:lnTo>
                    <a:pt x="67" y="325"/>
                  </a:lnTo>
                  <a:lnTo>
                    <a:pt x="57" y="339"/>
                  </a:lnTo>
                  <a:lnTo>
                    <a:pt x="46" y="352"/>
                  </a:lnTo>
                  <a:lnTo>
                    <a:pt x="33" y="360"/>
                  </a:lnTo>
                  <a:lnTo>
                    <a:pt x="21" y="363"/>
                  </a:lnTo>
                  <a:lnTo>
                    <a:pt x="16" y="361"/>
                  </a:lnTo>
                  <a:lnTo>
                    <a:pt x="11" y="360"/>
                  </a:lnTo>
                  <a:lnTo>
                    <a:pt x="7" y="358"/>
                  </a:lnTo>
                  <a:lnTo>
                    <a:pt x="3" y="355"/>
                  </a:lnTo>
                  <a:lnTo>
                    <a:pt x="2" y="351"/>
                  </a:lnTo>
                  <a:lnTo>
                    <a:pt x="0" y="347"/>
                  </a:lnTo>
                  <a:lnTo>
                    <a:pt x="2" y="342"/>
                  </a:lnTo>
                  <a:lnTo>
                    <a:pt x="3" y="339"/>
                  </a:lnTo>
                  <a:lnTo>
                    <a:pt x="6" y="337"/>
                  </a:lnTo>
                  <a:lnTo>
                    <a:pt x="11" y="330"/>
                  </a:lnTo>
                  <a:lnTo>
                    <a:pt x="15" y="333"/>
                  </a:lnTo>
                  <a:lnTo>
                    <a:pt x="19" y="336"/>
                  </a:lnTo>
                  <a:lnTo>
                    <a:pt x="21" y="337"/>
                  </a:lnTo>
                  <a:lnTo>
                    <a:pt x="26" y="339"/>
                  </a:lnTo>
                  <a:lnTo>
                    <a:pt x="31" y="339"/>
                  </a:lnTo>
                  <a:lnTo>
                    <a:pt x="35" y="339"/>
                  </a:lnTo>
                  <a:lnTo>
                    <a:pt x="41" y="337"/>
                  </a:lnTo>
                  <a:lnTo>
                    <a:pt x="44" y="333"/>
                  </a:lnTo>
                  <a:lnTo>
                    <a:pt x="48" y="328"/>
                  </a:lnTo>
                  <a:lnTo>
                    <a:pt x="51" y="320"/>
                  </a:lnTo>
                  <a:lnTo>
                    <a:pt x="56" y="305"/>
                  </a:lnTo>
                  <a:lnTo>
                    <a:pt x="60" y="285"/>
                  </a:lnTo>
                  <a:lnTo>
                    <a:pt x="64" y="261"/>
                  </a:lnTo>
                  <a:lnTo>
                    <a:pt x="79" y="125"/>
                  </a:lnTo>
                  <a:lnTo>
                    <a:pt x="69" y="125"/>
                  </a:lnTo>
                  <a:lnTo>
                    <a:pt x="67" y="125"/>
                  </a:lnTo>
                  <a:lnTo>
                    <a:pt x="64" y="125"/>
                  </a:lnTo>
                  <a:lnTo>
                    <a:pt x="60" y="125"/>
                  </a:lnTo>
                  <a:lnTo>
                    <a:pt x="54" y="126"/>
                  </a:lnTo>
                  <a:lnTo>
                    <a:pt x="56" y="112"/>
                  </a:lnTo>
                  <a:lnTo>
                    <a:pt x="61" y="112"/>
                  </a:lnTo>
                  <a:lnTo>
                    <a:pt x="65" y="112"/>
                  </a:lnTo>
                  <a:lnTo>
                    <a:pt x="69" y="110"/>
                  </a:lnTo>
                  <a:lnTo>
                    <a:pt x="76" y="108"/>
                  </a:lnTo>
                  <a:lnTo>
                    <a:pt x="81" y="104"/>
                  </a:lnTo>
                  <a:lnTo>
                    <a:pt x="90" y="74"/>
                  </a:lnTo>
                  <a:lnTo>
                    <a:pt x="102" y="50"/>
                  </a:lnTo>
                  <a:lnTo>
                    <a:pt x="116" y="29"/>
                  </a:lnTo>
                  <a:lnTo>
                    <a:pt x="133" y="13"/>
                  </a:lnTo>
                  <a:lnTo>
                    <a:pt x="151" y="4"/>
                  </a:lnTo>
                  <a:lnTo>
                    <a:pt x="17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1" name="Freeform 104"/>
            <p:cNvSpPr>
              <a:spLocks/>
            </p:cNvSpPr>
            <p:nvPr/>
          </p:nvSpPr>
          <p:spPr bwMode="auto">
            <a:xfrm>
              <a:off x="3036" y="853"/>
              <a:ext cx="200" cy="249"/>
            </a:xfrm>
            <a:custGeom>
              <a:avLst/>
              <a:gdLst>
                <a:gd name="T0" fmla="*/ 4 w 200"/>
                <a:gd name="T1" fmla="*/ 0 h 248"/>
                <a:gd name="T2" fmla="*/ 30 w 200"/>
                <a:gd name="T3" fmla="*/ 2 h 248"/>
                <a:gd name="T4" fmla="*/ 52 w 200"/>
                <a:gd name="T5" fmla="*/ 2 h 248"/>
                <a:gd name="T6" fmla="*/ 75 w 200"/>
                <a:gd name="T7" fmla="*/ 2 h 248"/>
                <a:gd name="T8" fmla="*/ 104 w 200"/>
                <a:gd name="T9" fmla="*/ 0 h 248"/>
                <a:gd name="T10" fmla="*/ 104 w 200"/>
                <a:gd name="T11" fmla="*/ 16 h 248"/>
                <a:gd name="T12" fmla="*/ 101 w 200"/>
                <a:gd name="T13" fmla="*/ 16 h 248"/>
                <a:gd name="T14" fmla="*/ 98 w 200"/>
                <a:gd name="T15" fmla="*/ 16 h 248"/>
                <a:gd name="T16" fmla="*/ 92 w 200"/>
                <a:gd name="T17" fmla="*/ 16 h 248"/>
                <a:gd name="T18" fmla="*/ 87 w 200"/>
                <a:gd name="T19" fmla="*/ 17 h 248"/>
                <a:gd name="T20" fmla="*/ 83 w 200"/>
                <a:gd name="T21" fmla="*/ 20 h 248"/>
                <a:gd name="T22" fmla="*/ 80 w 200"/>
                <a:gd name="T23" fmla="*/ 24 h 248"/>
                <a:gd name="T24" fmla="*/ 78 w 200"/>
                <a:gd name="T25" fmla="*/ 33 h 248"/>
                <a:gd name="T26" fmla="*/ 75 w 200"/>
                <a:gd name="T27" fmla="*/ 46 h 248"/>
                <a:gd name="T28" fmla="*/ 75 w 200"/>
                <a:gd name="T29" fmla="*/ 64 h 248"/>
                <a:gd name="T30" fmla="*/ 75 w 200"/>
                <a:gd name="T31" fmla="*/ 68 h 248"/>
                <a:gd name="T32" fmla="*/ 75 w 200"/>
                <a:gd name="T33" fmla="*/ 73 h 248"/>
                <a:gd name="T34" fmla="*/ 75 w 200"/>
                <a:gd name="T35" fmla="*/ 79 h 248"/>
                <a:gd name="T36" fmla="*/ 75 w 200"/>
                <a:gd name="T37" fmla="*/ 99 h 248"/>
                <a:gd name="T38" fmla="*/ 75 w 200"/>
                <a:gd name="T39" fmla="*/ 236 h 248"/>
                <a:gd name="T40" fmla="*/ 76 w 200"/>
                <a:gd name="T41" fmla="*/ 236 h 248"/>
                <a:gd name="T42" fmla="*/ 96 w 200"/>
                <a:gd name="T43" fmla="*/ 238 h 248"/>
                <a:gd name="T44" fmla="*/ 109 w 200"/>
                <a:gd name="T45" fmla="*/ 238 h 248"/>
                <a:gd name="T46" fmla="*/ 133 w 200"/>
                <a:gd name="T47" fmla="*/ 238 h 248"/>
                <a:gd name="T48" fmla="*/ 152 w 200"/>
                <a:gd name="T49" fmla="*/ 234 h 248"/>
                <a:gd name="T50" fmla="*/ 163 w 200"/>
                <a:gd name="T51" fmla="*/ 229 h 248"/>
                <a:gd name="T52" fmla="*/ 171 w 200"/>
                <a:gd name="T53" fmla="*/ 221 h 248"/>
                <a:gd name="T54" fmla="*/ 179 w 200"/>
                <a:gd name="T55" fmla="*/ 209 h 248"/>
                <a:gd name="T56" fmla="*/ 184 w 200"/>
                <a:gd name="T57" fmla="*/ 195 h 248"/>
                <a:gd name="T58" fmla="*/ 200 w 200"/>
                <a:gd name="T59" fmla="*/ 200 h 248"/>
                <a:gd name="T60" fmla="*/ 191 w 200"/>
                <a:gd name="T61" fmla="*/ 231 h 248"/>
                <a:gd name="T62" fmla="*/ 184 w 200"/>
                <a:gd name="T63" fmla="*/ 264 h 248"/>
                <a:gd name="T64" fmla="*/ 128 w 200"/>
                <a:gd name="T65" fmla="*/ 262 h 248"/>
                <a:gd name="T66" fmla="*/ 83 w 200"/>
                <a:gd name="T67" fmla="*/ 261 h 248"/>
                <a:gd name="T68" fmla="*/ 41 w 200"/>
                <a:gd name="T69" fmla="*/ 262 h 248"/>
                <a:gd name="T70" fmla="*/ 0 w 200"/>
                <a:gd name="T71" fmla="*/ 264 h 248"/>
                <a:gd name="T72" fmla="*/ 0 w 200"/>
                <a:gd name="T73" fmla="*/ 248 h 248"/>
                <a:gd name="T74" fmla="*/ 4 w 200"/>
                <a:gd name="T75" fmla="*/ 248 h 248"/>
                <a:gd name="T76" fmla="*/ 10 w 200"/>
                <a:gd name="T77" fmla="*/ 248 h 248"/>
                <a:gd name="T78" fmla="*/ 14 w 200"/>
                <a:gd name="T79" fmla="*/ 248 h 248"/>
                <a:gd name="T80" fmla="*/ 18 w 200"/>
                <a:gd name="T81" fmla="*/ 247 h 248"/>
                <a:gd name="T82" fmla="*/ 21 w 200"/>
                <a:gd name="T83" fmla="*/ 245 h 248"/>
                <a:gd name="T84" fmla="*/ 23 w 200"/>
                <a:gd name="T85" fmla="*/ 243 h 248"/>
                <a:gd name="T86" fmla="*/ 25 w 200"/>
                <a:gd name="T87" fmla="*/ 240 h 248"/>
                <a:gd name="T88" fmla="*/ 27 w 200"/>
                <a:gd name="T89" fmla="*/ 233 h 248"/>
                <a:gd name="T90" fmla="*/ 28 w 200"/>
                <a:gd name="T91" fmla="*/ 217 h 248"/>
                <a:gd name="T92" fmla="*/ 30 w 200"/>
                <a:gd name="T93" fmla="*/ 196 h 248"/>
                <a:gd name="T94" fmla="*/ 30 w 200"/>
                <a:gd name="T95" fmla="*/ 169 h 248"/>
                <a:gd name="T96" fmla="*/ 30 w 200"/>
                <a:gd name="T97" fmla="*/ 156 h 248"/>
                <a:gd name="T98" fmla="*/ 30 w 200"/>
                <a:gd name="T99" fmla="*/ 103 h 248"/>
                <a:gd name="T100" fmla="*/ 30 w 200"/>
                <a:gd name="T101" fmla="*/ 83 h 248"/>
                <a:gd name="T102" fmla="*/ 31 w 200"/>
                <a:gd name="T103" fmla="*/ 75 h 248"/>
                <a:gd name="T104" fmla="*/ 31 w 200"/>
                <a:gd name="T105" fmla="*/ 70 h 248"/>
                <a:gd name="T106" fmla="*/ 31 w 200"/>
                <a:gd name="T107" fmla="*/ 66 h 248"/>
                <a:gd name="T108" fmla="*/ 30 w 200"/>
                <a:gd name="T109" fmla="*/ 47 h 248"/>
                <a:gd name="T110" fmla="*/ 28 w 200"/>
                <a:gd name="T111" fmla="*/ 34 h 248"/>
                <a:gd name="T112" fmla="*/ 26 w 200"/>
                <a:gd name="T113" fmla="*/ 25 h 248"/>
                <a:gd name="T114" fmla="*/ 23 w 200"/>
                <a:gd name="T115" fmla="*/ 21 h 248"/>
                <a:gd name="T116" fmla="*/ 18 w 200"/>
                <a:gd name="T117" fmla="*/ 17 h 248"/>
                <a:gd name="T118" fmla="*/ 13 w 200"/>
                <a:gd name="T119" fmla="*/ 16 h 248"/>
                <a:gd name="T120" fmla="*/ 8 w 200"/>
                <a:gd name="T121" fmla="*/ 16 h 248"/>
                <a:gd name="T122" fmla="*/ 4 w 200"/>
                <a:gd name="T123" fmla="*/ 16 h 248"/>
                <a:gd name="T124" fmla="*/ 4 w 200"/>
                <a:gd name="T125" fmla="*/ 0 h 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
                <a:gd name="T190" fmla="*/ 0 h 248"/>
                <a:gd name="T191" fmla="*/ 200 w 200"/>
                <a:gd name="T192" fmla="*/ 248 h 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 h="248">
                  <a:moveTo>
                    <a:pt x="4" y="0"/>
                  </a:moveTo>
                  <a:lnTo>
                    <a:pt x="30" y="2"/>
                  </a:lnTo>
                  <a:lnTo>
                    <a:pt x="52" y="2"/>
                  </a:lnTo>
                  <a:lnTo>
                    <a:pt x="75" y="2"/>
                  </a:lnTo>
                  <a:lnTo>
                    <a:pt x="104" y="0"/>
                  </a:lnTo>
                  <a:lnTo>
                    <a:pt x="104" y="16"/>
                  </a:lnTo>
                  <a:lnTo>
                    <a:pt x="101" y="16"/>
                  </a:lnTo>
                  <a:lnTo>
                    <a:pt x="98" y="16"/>
                  </a:lnTo>
                  <a:lnTo>
                    <a:pt x="92" y="16"/>
                  </a:lnTo>
                  <a:lnTo>
                    <a:pt x="87" y="17"/>
                  </a:lnTo>
                  <a:lnTo>
                    <a:pt x="83" y="20"/>
                  </a:lnTo>
                  <a:lnTo>
                    <a:pt x="80" y="24"/>
                  </a:lnTo>
                  <a:lnTo>
                    <a:pt x="78" y="33"/>
                  </a:lnTo>
                  <a:lnTo>
                    <a:pt x="75" y="46"/>
                  </a:lnTo>
                  <a:lnTo>
                    <a:pt x="75" y="64"/>
                  </a:lnTo>
                  <a:lnTo>
                    <a:pt x="75" y="68"/>
                  </a:lnTo>
                  <a:lnTo>
                    <a:pt x="75" y="73"/>
                  </a:lnTo>
                  <a:lnTo>
                    <a:pt x="75" y="79"/>
                  </a:lnTo>
                  <a:lnTo>
                    <a:pt x="75" y="99"/>
                  </a:lnTo>
                  <a:lnTo>
                    <a:pt x="75" y="220"/>
                  </a:lnTo>
                  <a:lnTo>
                    <a:pt x="76" y="220"/>
                  </a:lnTo>
                  <a:lnTo>
                    <a:pt x="96" y="222"/>
                  </a:lnTo>
                  <a:lnTo>
                    <a:pt x="109" y="222"/>
                  </a:lnTo>
                  <a:lnTo>
                    <a:pt x="133" y="222"/>
                  </a:lnTo>
                  <a:lnTo>
                    <a:pt x="152" y="218"/>
                  </a:lnTo>
                  <a:lnTo>
                    <a:pt x="163" y="213"/>
                  </a:lnTo>
                  <a:lnTo>
                    <a:pt x="171" y="205"/>
                  </a:lnTo>
                  <a:lnTo>
                    <a:pt x="179" y="193"/>
                  </a:lnTo>
                  <a:lnTo>
                    <a:pt x="184" y="179"/>
                  </a:lnTo>
                  <a:lnTo>
                    <a:pt x="200" y="184"/>
                  </a:lnTo>
                  <a:lnTo>
                    <a:pt x="191" y="215"/>
                  </a:lnTo>
                  <a:lnTo>
                    <a:pt x="184" y="248"/>
                  </a:lnTo>
                  <a:lnTo>
                    <a:pt x="128" y="246"/>
                  </a:lnTo>
                  <a:lnTo>
                    <a:pt x="83" y="245"/>
                  </a:lnTo>
                  <a:lnTo>
                    <a:pt x="41" y="246"/>
                  </a:lnTo>
                  <a:lnTo>
                    <a:pt x="0" y="248"/>
                  </a:lnTo>
                  <a:lnTo>
                    <a:pt x="0" y="232"/>
                  </a:lnTo>
                  <a:lnTo>
                    <a:pt x="4" y="232"/>
                  </a:lnTo>
                  <a:lnTo>
                    <a:pt x="10" y="232"/>
                  </a:lnTo>
                  <a:lnTo>
                    <a:pt x="14" y="232"/>
                  </a:lnTo>
                  <a:lnTo>
                    <a:pt x="18" y="231"/>
                  </a:lnTo>
                  <a:lnTo>
                    <a:pt x="21" y="229"/>
                  </a:lnTo>
                  <a:lnTo>
                    <a:pt x="23" y="227"/>
                  </a:lnTo>
                  <a:lnTo>
                    <a:pt x="25" y="224"/>
                  </a:lnTo>
                  <a:lnTo>
                    <a:pt x="27" y="217"/>
                  </a:lnTo>
                  <a:lnTo>
                    <a:pt x="28" y="201"/>
                  </a:lnTo>
                  <a:lnTo>
                    <a:pt x="30" y="180"/>
                  </a:lnTo>
                  <a:lnTo>
                    <a:pt x="30" y="153"/>
                  </a:lnTo>
                  <a:lnTo>
                    <a:pt x="30" y="140"/>
                  </a:lnTo>
                  <a:lnTo>
                    <a:pt x="30" y="103"/>
                  </a:lnTo>
                  <a:lnTo>
                    <a:pt x="30" y="83"/>
                  </a:lnTo>
                  <a:lnTo>
                    <a:pt x="31" y="75"/>
                  </a:lnTo>
                  <a:lnTo>
                    <a:pt x="31" y="70"/>
                  </a:lnTo>
                  <a:lnTo>
                    <a:pt x="31" y="66"/>
                  </a:lnTo>
                  <a:lnTo>
                    <a:pt x="30" y="47"/>
                  </a:lnTo>
                  <a:lnTo>
                    <a:pt x="28" y="34"/>
                  </a:lnTo>
                  <a:lnTo>
                    <a:pt x="26" y="25"/>
                  </a:lnTo>
                  <a:lnTo>
                    <a:pt x="23" y="21"/>
                  </a:lnTo>
                  <a:lnTo>
                    <a:pt x="18" y="17"/>
                  </a:lnTo>
                  <a:lnTo>
                    <a:pt x="13" y="16"/>
                  </a:lnTo>
                  <a:lnTo>
                    <a:pt x="8" y="16"/>
                  </a:lnTo>
                  <a:lnTo>
                    <a:pt x="4" y="16"/>
                  </a:lnTo>
                  <a:lnTo>
                    <a:pt x="4"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2" name="Freeform 105"/>
            <p:cNvSpPr>
              <a:spLocks/>
            </p:cNvSpPr>
            <p:nvPr/>
          </p:nvSpPr>
          <p:spPr bwMode="auto">
            <a:xfrm>
              <a:off x="3245" y="897"/>
              <a:ext cx="91" cy="204"/>
            </a:xfrm>
            <a:custGeom>
              <a:avLst/>
              <a:gdLst>
                <a:gd name="T0" fmla="*/ 26 w 91"/>
                <a:gd name="T1" fmla="*/ 0 h 204"/>
                <a:gd name="T2" fmla="*/ 45 w 91"/>
                <a:gd name="T3" fmla="*/ 2 h 204"/>
                <a:gd name="T4" fmla="*/ 65 w 91"/>
                <a:gd name="T5" fmla="*/ 0 h 204"/>
                <a:gd name="T6" fmla="*/ 89 w 91"/>
                <a:gd name="T7" fmla="*/ 12 h 204"/>
                <a:gd name="T8" fmla="*/ 80 w 91"/>
                <a:gd name="T9" fmla="*/ 13 h 204"/>
                <a:gd name="T10" fmla="*/ 72 w 91"/>
                <a:gd name="T11" fmla="*/ 15 h 204"/>
                <a:gd name="T12" fmla="*/ 68 w 91"/>
                <a:gd name="T13" fmla="*/ 18 h 204"/>
                <a:gd name="T14" fmla="*/ 66 w 91"/>
                <a:gd name="T15" fmla="*/ 26 h 204"/>
                <a:gd name="T16" fmla="*/ 65 w 91"/>
                <a:gd name="T17" fmla="*/ 39 h 204"/>
                <a:gd name="T18" fmla="*/ 65 w 91"/>
                <a:gd name="T19" fmla="*/ 66 h 204"/>
                <a:gd name="T20" fmla="*/ 63 w 91"/>
                <a:gd name="T21" fmla="*/ 145 h 204"/>
                <a:gd name="T22" fmla="*/ 65 w 91"/>
                <a:gd name="T23" fmla="*/ 173 h 204"/>
                <a:gd name="T24" fmla="*/ 66 w 91"/>
                <a:gd name="T25" fmla="*/ 182 h 204"/>
                <a:gd name="T26" fmla="*/ 70 w 91"/>
                <a:gd name="T27" fmla="*/ 187 h 204"/>
                <a:gd name="T28" fmla="*/ 78 w 91"/>
                <a:gd name="T29" fmla="*/ 191 h 204"/>
                <a:gd name="T30" fmla="*/ 87 w 91"/>
                <a:gd name="T31" fmla="*/ 191 h 204"/>
                <a:gd name="T32" fmla="*/ 91 w 91"/>
                <a:gd name="T33" fmla="*/ 204 h 204"/>
                <a:gd name="T34" fmla="*/ 54 w 91"/>
                <a:gd name="T35" fmla="*/ 202 h 204"/>
                <a:gd name="T36" fmla="*/ 36 w 91"/>
                <a:gd name="T37" fmla="*/ 202 h 204"/>
                <a:gd name="T38" fmla="*/ 0 w 91"/>
                <a:gd name="T39" fmla="*/ 204 h 204"/>
                <a:gd name="T40" fmla="*/ 2 w 91"/>
                <a:gd name="T41" fmla="*/ 191 h 204"/>
                <a:gd name="T42" fmla="*/ 13 w 91"/>
                <a:gd name="T43" fmla="*/ 191 h 204"/>
                <a:gd name="T44" fmla="*/ 20 w 91"/>
                <a:gd name="T45" fmla="*/ 187 h 204"/>
                <a:gd name="T46" fmla="*/ 24 w 91"/>
                <a:gd name="T47" fmla="*/ 180 h 204"/>
                <a:gd name="T48" fmla="*/ 26 w 91"/>
                <a:gd name="T49" fmla="*/ 171 h 204"/>
                <a:gd name="T50" fmla="*/ 27 w 91"/>
                <a:gd name="T51" fmla="*/ 138 h 204"/>
                <a:gd name="T52" fmla="*/ 26 w 91"/>
                <a:gd name="T53" fmla="*/ 39 h 204"/>
                <a:gd name="T54" fmla="*/ 24 w 91"/>
                <a:gd name="T55" fmla="*/ 25 h 204"/>
                <a:gd name="T56" fmla="*/ 23 w 91"/>
                <a:gd name="T57" fmla="*/ 18 h 204"/>
                <a:gd name="T58" fmla="*/ 17 w 91"/>
                <a:gd name="T59" fmla="*/ 15 h 204"/>
                <a:gd name="T60" fmla="*/ 9 w 91"/>
                <a:gd name="T61" fmla="*/ 13 h 204"/>
                <a:gd name="T62" fmla="*/ 1 w 91"/>
                <a:gd name="T63" fmla="*/ 12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0"/>
                  </a:lnTo>
                  <a:lnTo>
                    <a:pt x="36" y="2"/>
                  </a:lnTo>
                  <a:lnTo>
                    <a:pt x="45" y="2"/>
                  </a:lnTo>
                  <a:lnTo>
                    <a:pt x="54" y="2"/>
                  </a:lnTo>
                  <a:lnTo>
                    <a:pt x="65" y="0"/>
                  </a:lnTo>
                  <a:lnTo>
                    <a:pt x="89" y="0"/>
                  </a:lnTo>
                  <a:lnTo>
                    <a:pt x="89" y="12"/>
                  </a:lnTo>
                  <a:lnTo>
                    <a:pt x="87" y="12"/>
                  </a:lnTo>
                  <a:lnTo>
                    <a:pt x="80" y="13"/>
                  </a:lnTo>
                  <a:lnTo>
                    <a:pt x="76" y="13"/>
                  </a:lnTo>
                  <a:lnTo>
                    <a:pt x="72" y="15"/>
                  </a:lnTo>
                  <a:lnTo>
                    <a:pt x="70" y="16"/>
                  </a:lnTo>
                  <a:lnTo>
                    <a:pt x="68" y="18"/>
                  </a:lnTo>
                  <a:lnTo>
                    <a:pt x="67" y="22"/>
                  </a:lnTo>
                  <a:lnTo>
                    <a:pt x="66" y="26"/>
                  </a:lnTo>
                  <a:lnTo>
                    <a:pt x="65" y="31"/>
                  </a:lnTo>
                  <a:lnTo>
                    <a:pt x="65" y="39"/>
                  </a:lnTo>
                  <a:lnTo>
                    <a:pt x="65" y="51"/>
                  </a:lnTo>
                  <a:lnTo>
                    <a:pt x="65" y="66"/>
                  </a:lnTo>
                  <a:lnTo>
                    <a:pt x="63" y="86"/>
                  </a:lnTo>
                  <a:lnTo>
                    <a:pt x="63" y="145"/>
                  </a:lnTo>
                  <a:lnTo>
                    <a:pt x="65" y="162"/>
                  </a:lnTo>
                  <a:lnTo>
                    <a:pt x="65" y="173"/>
                  </a:lnTo>
                  <a:lnTo>
                    <a:pt x="66" y="178"/>
                  </a:lnTo>
                  <a:lnTo>
                    <a:pt x="66" y="182"/>
                  </a:lnTo>
                  <a:lnTo>
                    <a:pt x="67" y="184"/>
                  </a:lnTo>
                  <a:lnTo>
                    <a:pt x="70" y="187"/>
                  </a:lnTo>
                  <a:lnTo>
                    <a:pt x="74" y="189"/>
                  </a:lnTo>
                  <a:lnTo>
                    <a:pt x="78" y="191"/>
                  </a:lnTo>
                  <a:lnTo>
                    <a:pt x="81" y="191"/>
                  </a:lnTo>
                  <a:lnTo>
                    <a:pt x="87" y="191"/>
                  </a:lnTo>
                  <a:lnTo>
                    <a:pt x="91" y="191"/>
                  </a:lnTo>
                  <a:lnTo>
                    <a:pt x="91" y="204"/>
                  </a:lnTo>
                  <a:lnTo>
                    <a:pt x="65" y="202"/>
                  </a:lnTo>
                  <a:lnTo>
                    <a:pt x="54" y="202"/>
                  </a:lnTo>
                  <a:lnTo>
                    <a:pt x="45" y="202"/>
                  </a:lnTo>
                  <a:lnTo>
                    <a:pt x="36" y="202"/>
                  </a:lnTo>
                  <a:lnTo>
                    <a:pt x="26" y="202"/>
                  </a:lnTo>
                  <a:lnTo>
                    <a:pt x="0" y="204"/>
                  </a:lnTo>
                  <a:lnTo>
                    <a:pt x="0" y="191"/>
                  </a:lnTo>
                  <a:lnTo>
                    <a:pt x="2" y="191"/>
                  </a:lnTo>
                  <a:lnTo>
                    <a:pt x="9" y="191"/>
                  </a:lnTo>
                  <a:lnTo>
                    <a:pt x="13" y="191"/>
                  </a:lnTo>
                  <a:lnTo>
                    <a:pt x="17" y="189"/>
                  </a:lnTo>
                  <a:lnTo>
                    <a:pt x="20" y="187"/>
                  </a:lnTo>
                  <a:lnTo>
                    <a:pt x="23" y="184"/>
                  </a:lnTo>
                  <a:lnTo>
                    <a:pt x="24" y="180"/>
                  </a:lnTo>
                  <a:lnTo>
                    <a:pt x="24" y="176"/>
                  </a:lnTo>
                  <a:lnTo>
                    <a:pt x="26" y="171"/>
                  </a:lnTo>
                  <a:lnTo>
                    <a:pt x="26" y="158"/>
                  </a:lnTo>
                  <a:lnTo>
                    <a:pt x="27" y="138"/>
                  </a:lnTo>
                  <a:lnTo>
                    <a:pt x="27" y="55"/>
                  </a:lnTo>
                  <a:lnTo>
                    <a:pt x="26" y="39"/>
                  </a:lnTo>
                  <a:lnTo>
                    <a:pt x="26" y="30"/>
                  </a:lnTo>
                  <a:lnTo>
                    <a:pt x="24" y="25"/>
                  </a:lnTo>
                  <a:lnTo>
                    <a:pt x="24" y="22"/>
                  </a:lnTo>
                  <a:lnTo>
                    <a:pt x="23" y="18"/>
                  </a:lnTo>
                  <a:lnTo>
                    <a:pt x="20" y="16"/>
                  </a:lnTo>
                  <a:lnTo>
                    <a:pt x="17" y="15"/>
                  </a:lnTo>
                  <a:lnTo>
                    <a:pt x="14" y="13"/>
                  </a:lnTo>
                  <a:lnTo>
                    <a:pt x="9" y="13"/>
                  </a:lnTo>
                  <a:lnTo>
                    <a:pt x="4" y="12"/>
                  </a:lnTo>
                  <a:lnTo>
                    <a:pt x="1" y="12"/>
                  </a:lnTo>
                  <a:lnTo>
                    <a:pt x="1"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3" name="Freeform 106"/>
            <p:cNvSpPr>
              <a:spLocks noEditPoints="1"/>
            </p:cNvSpPr>
            <p:nvPr/>
          </p:nvSpPr>
          <p:spPr bwMode="auto">
            <a:xfrm>
              <a:off x="3354" y="896"/>
              <a:ext cx="170" cy="205"/>
            </a:xfrm>
            <a:custGeom>
              <a:avLst/>
              <a:gdLst>
                <a:gd name="T0" fmla="*/ 65 w 170"/>
                <a:gd name="T1" fmla="*/ 108 h 205"/>
                <a:gd name="T2" fmla="*/ 59 w 170"/>
                <a:gd name="T3" fmla="*/ 166 h 205"/>
                <a:gd name="T4" fmla="*/ 59 w 170"/>
                <a:gd name="T5" fmla="*/ 183 h 205"/>
                <a:gd name="T6" fmla="*/ 75 w 170"/>
                <a:gd name="T7" fmla="*/ 185 h 205"/>
                <a:gd name="T8" fmla="*/ 87 w 170"/>
                <a:gd name="T9" fmla="*/ 186 h 205"/>
                <a:gd name="T10" fmla="*/ 119 w 170"/>
                <a:gd name="T11" fmla="*/ 176 h 205"/>
                <a:gd name="T12" fmla="*/ 131 w 170"/>
                <a:gd name="T13" fmla="*/ 148 h 205"/>
                <a:gd name="T14" fmla="*/ 124 w 170"/>
                <a:gd name="T15" fmla="*/ 124 h 205"/>
                <a:gd name="T16" fmla="*/ 107 w 170"/>
                <a:gd name="T17" fmla="*/ 111 h 205"/>
                <a:gd name="T18" fmla="*/ 80 w 170"/>
                <a:gd name="T19" fmla="*/ 108 h 205"/>
                <a:gd name="T20" fmla="*/ 81 w 170"/>
                <a:gd name="T21" fmla="*/ 19 h 205"/>
                <a:gd name="T22" fmla="*/ 71 w 170"/>
                <a:gd name="T23" fmla="*/ 19 h 205"/>
                <a:gd name="T24" fmla="*/ 61 w 170"/>
                <a:gd name="T25" fmla="*/ 22 h 205"/>
                <a:gd name="T26" fmla="*/ 61 w 170"/>
                <a:gd name="T27" fmla="*/ 58 h 205"/>
                <a:gd name="T28" fmla="*/ 59 w 170"/>
                <a:gd name="T29" fmla="*/ 91 h 205"/>
                <a:gd name="T30" fmla="*/ 66 w 170"/>
                <a:gd name="T31" fmla="*/ 91 h 205"/>
                <a:gd name="T32" fmla="*/ 81 w 170"/>
                <a:gd name="T33" fmla="*/ 91 h 205"/>
                <a:gd name="T34" fmla="*/ 94 w 170"/>
                <a:gd name="T35" fmla="*/ 91 h 205"/>
                <a:gd name="T36" fmla="*/ 106 w 170"/>
                <a:gd name="T37" fmla="*/ 86 h 205"/>
                <a:gd name="T38" fmla="*/ 115 w 170"/>
                <a:gd name="T39" fmla="*/ 74 h 205"/>
                <a:gd name="T40" fmla="*/ 119 w 170"/>
                <a:gd name="T41" fmla="*/ 62 h 205"/>
                <a:gd name="T42" fmla="*/ 116 w 170"/>
                <a:gd name="T43" fmla="*/ 40 h 205"/>
                <a:gd name="T44" fmla="*/ 97 w 170"/>
                <a:gd name="T45" fmla="*/ 22 h 205"/>
                <a:gd name="T46" fmla="*/ 2 w 170"/>
                <a:gd name="T47" fmla="*/ 0 h 205"/>
                <a:gd name="T48" fmla="*/ 22 w 170"/>
                <a:gd name="T49" fmla="*/ 1 h 205"/>
                <a:gd name="T50" fmla="*/ 40 w 170"/>
                <a:gd name="T51" fmla="*/ 3 h 205"/>
                <a:gd name="T52" fmla="*/ 74 w 170"/>
                <a:gd name="T53" fmla="*/ 1 h 205"/>
                <a:gd name="T54" fmla="*/ 83 w 170"/>
                <a:gd name="T55" fmla="*/ 1 h 205"/>
                <a:gd name="T56" fmla="*/ 85 w 170"/>
                <a:gd name="T57" fmla="*/ 1 h 205"/>
                <a:gd name="T58" fmla="*/ 88 w 170"/>
                <a:gd name="T59" fmla="*/ 0 h 205"/>
                <a:gd name="T60" fmla="*/ 126 w 170"/>
                <a:gd name="T61" fmla="*/ 7 h 205"/>
                <a:gd name="T62" fmla="*/ 149 w 170"/>
                <a:gd name="T63" fmla="*/ 23 h 205"/>
                <a:gd name="T64" fmla="*/ 157 w 170"/>
                <a:gd name="T65" fmla="*/ 49 h 205"/>
                <a:gd name="T66" fmla="*/ 148 w 170"/>
                <a:gd name="T67" fmla="*/ 76 h 205"/>
                <a:gd name="T68" fmla="*/ 118 w 170"/>
                <a:gd name="T69" fmla="*/ 97 h 205"/>
                <a:gd name="T70" fmla="*/ 146 w 170"/>
                <a:gd name="T71" fmla="*/ 106 h 205"/>
                <a:gd name="T72" fmla="*/ 166 w 170"/>
                <a:gd name="T73" fmla="*/ 128 h 205"/>
                <a:gd name="T74" fmla="*/ 167 w 170"/>
                <a:gd name="T75" fmla="*/ 163 h 205"/>
                <a:gd name="T76" fmla="*/ 148 w 170"/>
                <a:gd name="T77" fmla="*/ 189 h 205"/>
                <a:gd name="T78" fmla="*/ 111 w 170"/>
                <a:gd name="T79" fmla="*/ 203 h 205"/>
                <a:gd name="T80" fmla="*/ 80 w 170"/>
                <a:gd name="T81" fmla="*/ 205 h 205"/>
                <a:gd name="T82" fmla="*/ 46 w 170"/>
                <a:gd name="T83" fmla="*/ 203 h 205"/>
                <a:gd name="T84" fmla="*/ 30 w 170"/>
                <a:gd name="T85" fmla="*/ 203 h 205"/>
                <a:gd name="T86" fmla="*/ 20 w 170"/>
                <a:gd name="T87" fmla="*/ 203 h 205"/>
                <a:gd name="T88" fmla="*/ 7 w 170"/>
                <a:gd name="T89" fmla="*/ 205 h 205"/>
                <a:gd name="T90" fmla="*/ 0 w 170"/>
                <a:gd name="T91" fmla="*/ 192 h 205"/>
                <a:gd name="T92" fmla="*/ 1 w 170"/>
                <a:gd name="T93" fmla="*/ 193 h 205"/>
                <a:gd name="T94" fmla="*/ 13 w 170"/>
                <a:gd name="T95" fmla="*/ 189 h 205"/>
                <a:gd name="T96" fmla="*/ 22 w 170"/>
                <a:gd name="T97" fmla="*/ 164 h 205"/>
                <a:gd name="T98" fmla="*/ 23 w 170"/>
                <a:gd name="T99" fmla="*/ 44 h 205"/>
                <a:gd name="T100" fmla="*/ 22 w 170"/>
                <a:gd name="T101" fmla="*/ 23 h 205"/>
                <a:gd name="T102" fmla="*/ 17 w 170"/>
                <a:gd name="T103" fmla="*/ 16 h 205"/>
                <a:gd name="T104" fmla="*/ 9 w 170"/>
                <a:gd name="T105" fmla="*/ 14 h 205"/>
                <a:gd name="T106" fmla="*/ 2 w 170"/>
                <a:gd name="T107" fmla="*/ 13 h 2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
                <a:gd name="T163" fmla="*/ 0 h 205"/>
                <a:gd name="T164" fmla="*/ 170 w 170"/>
                <a:gd name="T165" fmla="*/ 205 h 2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 h="205">
                  <a:moveTo>
                    <a:pt x="68" y="108"/>
                  </a:moveTo>
                  <a:lnTo>
                    <a:pt x="65" y="108"/>
                  </a:lnTo>
                  <a:lnTo>
                    <a:pt x="59" y="108"/>
                  </a:lnTo>
                  <a:lnTo>
                    <a:pt x="59" y="166"/>
                  </a:lnTo>
                  <a:lnTo>
                    <a:pt x="59" y="175"/>
                  </a:lnTo>
                  <a:lnTo>
                    <a:pt x="59" y="183"/>
                  </a:lnTo>
                  <a:lnTo>
                    <a:pt x="67" y="184"/>
                  </a:lnTo>
                  <a:lnTo>
                    <a:pt x="75" y="185"/>
                  </a:lnTo>
                  <a:lnTo>
                    <a:pt x="81" y="186"/>
                  </a:lnTo>
                  <a:lnTo>
                    <a:pt x="87" y="186"/>
                  </a:lnTo>
                  <a:lnTo>
                    <a:pt x="105" y="184"/>
                  </a:lnTo>
                  <a:lnTo>
                    <a:pt x="119" y="176"/>
                  </a:lnTo>
                  <a:lnTo>
                    <a:pt x="128" y="163"/>
                  </a:lnTo>
                  <a:lnTo>
                    <a:pt x="131" y="148"/>
                  </a:lnTo>
                  <a:lnTo>
                    <a:pt x="129" y="135"/>
                  </a:lnTo>
                  <a:lnTo>
                    <a:pt x="124" y="124"/>
                  </a:lnTo>
                  <a:lnTo>
                    <a:pt x="118" y="117"/>
                  </a:lnTo>
                  <a:lnTo>
                    <a:pt x="107" y="111"/>
                  </a:lnTo>
                  <a:lnTo>
                    <a:pt x="94" y="109"/>
                  </a:lnTo>
                  <a:lnTo>
                    <a:pt x="80" y="108"/>
                  </a:lnTo>
                  <a:lnTo>
                    <a:pt x="68" y="108"/>
                  </a:lnTo>
                  <a:close/>
                  <a:moveTo>
                    <a:pt x="81" y="19"/>
                  </a:moveTo>
                  <a:lnTo>
                    <a:pt x="76" y="19"/>
                  </a:lnTo>
                  <a:lnTo>
                    <a:pt x="71" y="19"/>
                  </a:lnTo>
                  <a:lnTo>
                    <a:pt x="66" y="21"/>
                  </a:lnTo>
                  <a:lnTo>
                    <a:pt x="61" y="22"/>
                  </a:lnTo>
                  <a:lnTo>
                    <a:pt x="61" y="36"/>
                  </a:lnTo>
                  <a:lnTo>
                    <a:pt x="61" y="58"/>
                  </a:lnTo>
                  <a:lnTo>
                    <a:pt x="61" y="78"/>
                  </a:lnTo>
                  <a:lnTo>
                    <a:pt x="59" y="91"/>
                  </a:lnTo>
                  <a:lnTo>
                    <a:pt x="62" y="91"/>
                  </a:lnTo>
                  <a:lnTo>
                    <a:pt x="66" y="91"/>
                  </a:lnTo>
                  <a:lnTo>
                    <a:pt x="74" y="91"/>
                  </a:lnTo>
                  <a:lnTo>
                    <a:pt x="81" y="91"/>
                  </a:lnTo>
                  <a:lnTo>
                    <a:pt x="88" y="91"/>
                  </a:lnTo>
                  <a:lnTo>
                    <a:pt x="94" y="91"/>
                  </a:lnTo>
                  <a:lnTo>
                    <a:pt x="101" y="89"/>
                  </a:lnTo>
                  <a:lnTo>
                    <a:pt x="106" y="86"/>
                  </a:lnTo>
                  <a:lnTo>
                    <a:pt x="111" y="80"/>
                  </a:lnTo>
                  <a:lnTo>
                    <a:pt x="115" y="74"/>
                  </a:lnTo>
                  <a:lnTo>
                    <a:pt x="118" y="69"/>
                  </a:lnTo>
                  <a:lnTo>
                    <a:pt x="119" y="62"/>
                  </a:lnTo>
                  <a:lnTo>
                    <a:pt x="119" y="56"/>
                  </a:lnTo>
                  <a:lnTo>
                    <a:pt x="116" y="40"/>
                  </a:lnTo>
                  <a:lnTo>
                    <a:pt x="109" y="29"/>
                  </a:lnTo>
                  <a:lnTo>
                    <a:pt x="97" y="22"/>
                  </a:lnTo>
                  <a:lnTo>
                    <a:pt x="81" y="19"/>
                  </a:lnTo>
                  <a:close/>
                  <a:moveTo>
                    <a:pt x="2" y="0"/>
                  </a:moveTo>
                  <a:lnTo>
                    <a:pt x="13" y="1"/>
                  </a:lnTo>
                  <a:lnTo>
                    <a:pt x="22" y="1"/>
                  </a:lnTo>
                  <a:lnTo>
                    <a:pt x="31" y="3"/>
                  </a:lnTo>
                  <a:lnTo>
                    <a:pt x="40" y="3"/>
                  </a:lnTo>
                  <a:lnTo>
                    <a:pt x="67" y="1"/>
                  </a:lnTo>
                  <a:lnTo>
                    <a:pt x="74" y="1"/>
                  </a:lnTo>
                  <a:lnTo>
                    <a:pt x="79" y="1"/>
                  </a:lnTo>
                  <a:lnTo>
                    <a:pt x="83" y="1"/>
                  </a:lnTo>
                  <a:lnTo>
                    <a:pt x="84" y="1"/>
                  </a:lnTo>
                  <a:lnTo>
                    <a:pt x="85" y="1"/>
                  </a:lnTo>
                  <a:lnTo>
                    <a:pt x="87" y="0"/>
                  </a:lnTo>
                  <a:lnTo>
                    <a:pt x="88" y="0"/>
                  </a:lnTo>
                  <a:lnTo>
                    <a:pt x="109" y="1"/>
                  </a:lnTo>
                  <a:lnTo>
                    <a:pt x="126" y="7"/>
                  </a:lnTo>
                  <a:lnTo>
                    <a:pt x="139" y="13"/>
                  </a:lnTo>
                  <a:lnTo>
                    <a:pt x="149" y="23"/>
                  </a:lnTo>
                  <a:lnTo>
                    <a:pt x="154" y="35"/>
                  </a:lnTo>
                  <a:lnTo>
                    <a:pt x="157" y="49"/>
                  </a:lnTo>
                  <a:lnTo>
                    <a:pt x="154" y="63"/>
                  </a:lnTo>
                  <a:lnTo>
                    <a:pt x="148" y="76"/>
                  </a:lnTo>
                  <a:lnTo>
                    <a:pt x="135" y="87"/>
                  </a:lnTo>
                  <a:lnTo>
                    <a:pt x="118" y="97"/>
                  </a:lnTo>
                  <a:lnTo>
                    <a:pt x="133" y="101"/>
                  </a:lnTo>
                  <a:lnTo>
                    <a:pt x="146" y="106"/>
                  </a:lnTo>
                  <a:lnTo>
                    <a:pt x="157" y="114"/>
                  </a:lnTo>
                  <a:lnTo>
                    <a:pt x="166" y="128"/>
                  </a:lnTo>
                  <a:lnTo>
                    <a:pt x="170" y="146"/>
                  </a:lnTo>
                  <a:lnTo>
                    <a:pt x="167" y="163"/>
                  </a:lnTo>
                  <a:lnTo>
                    <a:pt x="159" y="176"/>
                  </a:lnTo>
                  <a:lnTo>
                    <a:pt x="148" y="189"/>
                  </a:lnTo>
                  <a:lnTo>
                    <a:pt x="131" y="198"/>
                  </a:lnTo>
                  <a:lnTo>
                    <a:pt x="111" y="203"/>
                  </a:lnTo>
                  <a:lnTo>
                    <a:pt x="89" y="205"/>
                  </a:lnTo>
                  <a:lnTo>
                    <a:pt x="80" y="205"/>
                  </a:lnTo>
                  <a:lnTo>
                    <a:pt x="65" y="205"/>
                  </a:lnTo>
                  <a:lnTo>
                    <a:pt x="46" y="203"/>
                  </a:lnTo>
                  <a:lnTo>
                    <a:pt x="32" y="203"/>
                  </a:lnTo>
                  <a:lnTo>
                    <a:pt x="30" y="203"/>
                  </a:lnTo>
                  <a:lnTo>
                    <a:pt x="24" y="203"/>
                  </a:lnTo>
                  <a:lnTo>
                    <a:pt x="20" y="203"/>
                  </a:lnTo>
                  <a:lnTo>
                    <a:pt x="14" y="205"/>
                  </a:lnTo>
                  <a:lnTo>
                    <a:pt x="7" y="205"/>
                  </a:lnTo>
                  <a:lnTo>
                    <a:pt x="0" y="205"/>
                  </a:lnTo>
                  <a:lnTo>
                    <a:pt x="0" y="192"/>
                  </a:lnTo>
                  <a:lnTo>
                    <a:pt x="1" y="193"/>
                  </a:lnTo>
                  <a:lnTo>
                    <a:pt x="4" y="193"/>
                  </a:lnTo>
                  <a:lnTo>
                    <a:pt x="13" y="189"/>
                  </a:lnTo>
                  <a:lnTo>
                    <a:pt x="18" y="180"/>
                  </a:lnTo>
                  <a:lnTo>
                    <a:pt x="22" y="164"/>
                  </a:lnTo>
                  <a:lnTo>
                    <a:pt x="23" y="144"/>
                  </a:lnTo>
                  <a:lnTo>
                    <a:pt x="23" y="44"/>
                  </a:lnTo>
                  <a:lnTo>
                    <a:pt x="23" y="32"/>
                  </a:lnTo>
                  <a:lnTo>
                    <a:pt x="22" y="23"/>
                  </a:lnTo>
                  <a:lnTo>
                    <a:pt x="19" y="18"/>
                  </a:lnTo>
                  <a:lnTo>
                    <a:pt x="17" y="16"/>
                  </a:lnTo>
                  <a:lnTo>
                    <a:pt x="13" y="14"/>
                  </a:lnTo>
                  <a:lnTo>
                    <a:pt x="9" y="14"/>
                  </a:lnTo>
                  <a:lnTo>
                    <a:pt x="4" y="13"/>
                  </a:lnTo>
                  <a:lnTo>
                    <a:pt x="2" y="13"/>
                  </a:lnTo>
                  <a:lnTo>
                    <a:pt x="2"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4" name="Freeform 107"/>
            <p:cNvSpPr>
              <a:spLocks noEditPoints="1"/>
            </p:cNvSpPr>
            <p:nvPr/>
          </p:nvSpPr>
          <p:spPr bwMode="auto">
            <a:xfrm>
              <a:off x="3543" y="897"/>
              <a:ext cx="200" cy="206"/>
            </a:xfrm>
            <a:custGeom>
              <a:avLst/>
              <a:gdLst>
                <a:gd name="T0" fmla="*/ 77 w 200"/>
                <a:gd name="T1" fmla="*/ 18 h 206"/>
                <a:gd name="T2" fmla="*/ 66 w 200"/>
                <a:gd name="T3" fmla="*/ 20 h 206"/>
                <a:gd name="T4" fmla="*/ 62 w 200"/>
                <a:gd name="T5" fmla="*/ 53 h 206"/>
                <a:gd name="T6" fmla="*/ 69 w 200"/>
                <a:gd name="T7" fmla="*/ 101 h 206"/>
                <a:gd name="T8" fmla="*/ 79 w 200"/>
                <a:gd name="T9" fmla="*/ 101 h 206"/>
                <a:gd name="T10" fmla="*/ 92 w 200"/>
                <a:gd name="T11" fmla="*/ 101 h 206"/>
                <a:gd name="T12" fmla="*/ 109 w 200"/>
                <a:gd name="T13" fmla="*/ 95 h 206"/>
                <a:gd name="T14" fmla="*/ 119 w 200"/>
                <a:gd name="T15" fmla="*/ 83 h 206"/>
                <a:gd name="T16" fmla="*/ 125 w 200"/>
                <a:gd name="T17" fmla="*/ 59 h 206"/>
                <a:gd name="T18" fmla="*/ 113 w 200"/>
                <a:gd name="T19" fmla="*/ 30 h 206"/>
                <a:gd name="T20" fmla="*/ 82 w 200"/>
                <a:gd name="T21" fmla="*/ 18 h 206"/>
                <a:gd name="T22" fmla="*/ 17 w 200"/>
                <a:gd name="T23" fmla="*/ 0 h 206"/>
                <a:gd name="T24" fmla="*/ 36 w 200"/>
                <a:gd name="T25" fmla="*/ 2 h 206"/>
                <a:gd name="T26" fmla="*/ 56 w 200"/>
                <a:gd name="T27" fmla="*/ 0 h 206"/>
                <a:gd name="T28" fmla="*/ 78 w 200"/>
                <a:gd name="T29" fmla="*/ 0 h 206"/>
                <a:gd name="T30" fmla="*/ 90 w 200"/>
                <a:gd name="T31" fmla="*/ 0 h 206"/>
                <a:gd name="T32" fmla="*/ 129 w 200"/>
                <a:gd name="T33" fmla="*/ 7 h 206"/>
                <a:gd name="T34" fmla="*/ 153 w 200"/>
                <a:gd name="T35" fmla="*/ 25 h 206"/>
                <a:gd name="T36" fmla="*/ 162 w 200"/>
                <a:gd name="T37" fmla="*/ 55 h 206"/>
                <a:gd name="T38" fmla="*/ 153 w 200"/>
                <a:gd name="T39" fmla="*/ 85 h 206"/>
                <a:gd name="T40" fmla="*/ 123 w 200"/>
                <a:gd name="T41" fmla="*/ 107 h 206"/>
                <a:gd name="T42" fmla="*/ 162 w 200"/>
                <a:gd name="T43" fmla="*/ 163 h 206"/>
                <a:gd name="T44" fmla="*/ 178 w 200"/>
                <a:gd name="T45" fmla="*/ 185 h 206"/>
                <a:gd name="T46" fmla="*/ 191 w 200"/>
                <a:gd name="T47" fmla="*/ 192 h 206"/>
                <a:gd name="T48" fmla="*/ 199 w 200"/>
                <a:gd name="T49" fmla="*/ 192 h 206"/>
                <a:gd name="T50" fmla="*/ 200 w 200"/>
                <a:gd name="T51" fmla="*/ 205 h 206"/>
                <a:gd name="T52" fmla="*/ 186 w 200"/>
                <a:gd name="T53" fmla="*/ 206 h 206"/>
                <a:gd name="T54" fmla="*/ 178 w 200"/>
                <a:gd name="T55" fmla="*/ 206 h 206"/>
                <a:gd name="T56" fmla="*/ 160 w 200"/>
                <a:gd name="T57" fmla="*/ 205 h 206"/>
                <a:gd name="T58" fmla="*/ 143 w 200"/>
                <a:gd name="T59" fmla="*/ 198 h 206"/>
                <a:gd name="T60" fmla="*/ 131 w 200"/>
                <a:gd name="T61" fmla="*/ 189 h 206"/>
                <a:gd name="T62" fmla="*/ 122 w 200"/>
                <a:gd name="T63" fmla="*/ 174 h 206"/>
                <a:gd name="T64" fmla="*/ 101 w 200"/>
                <a:gd name="T65" fmla="*/ 138 h 206"/>
                <a:gd name="T66" fmla="*/ 82 w 200"/>
                <a:gd name="T67" fmla="*/ 119 h 206"/>
                <a:gd name="T68" fmla="*/ 62 w 200"/>
                <a:gd name="T69" fmla="*/ 119 h 206"/>
                <a:gd name="T70" fmla="*/ 62 w 200"/>
                <a:gd name="T71" fmla="*/ 170 h 206"/>
                <a:gd name="T72" fmla="*/ 66 w 200"/>
                <a:gd name="T73" fmla="*/ 185 h 206"/>
                <a:gd name="T74" fmla="*/ 71 w 200"/>
                <a:gd name="T75" fmla="*/ 189 h 206"/>
                <a:gd name="T76" fmla="*/ 82 w 200"/>
                <a:gd name="T77" fmla="*/ 191 h 206"/>
                <a:gd name="T78" fmla="*/ 86 w 200"/>
                <a:gd name="T79" fmla="*/ 204 h 206"/>
                <a:gd name="T80" fmla="*/ 40 w 200"/>
                <a:gd name="T81" fmla="*/ 202 h 206"/>
                <a:gd name="T82" fmla="*/ 29 w 200"/>
                <a:gd name="T83" fmla="*/ 202 h 206"/>
                <a:gd name="T84" fmla="*/ 0 w 200"/>
                <a:gd name="T85" fmla="*/ 204 h 206"/>
                <a:gd name="T86" fmla="*/ 1 w 200"/>
                <a:gd name="T87" fmla="*/ 191 h 206"/>
                <a:gd name="T88" fmla="*/ 5 w 200"/>
                <a:gd name="T89" fmla="*/ 192 h 206"/>
                <a:gd name="T90" fmla="*/ 16 w 200"/>
                <a:gd name="T91" fmla="*/ 189 h 206"/>
                <a:gd name="T92" fmla="*/ 21 w 200"/>
                <a:gd name="T93" fmla="*/ 184 h 206"/>
                <a:gd name="T94" fmla="*/ 25 w 200"/>
                <a:gd name="T95" fmla="*/ 162 h 206"/>
                <a:gd name="T96" fmla="*/ 25 w 200"/>
                <a:gd name="T97" fmla="*/ 117 h 206"/>
                <a:gd name="T98" fmla="*/ 26 w 200"/>
                <a:gd name="T99" fmla="*/ 65 h 206"/>
                <a:gd name="T100" fmla="*/ 25 w 200"/>
                <a:gd name="T101" fmla="*/ 26 h 206"/>
                <a:gd name="T102" fmla="*/ 20 w 200"/>
                <a:gd name="T103" fmla="*/ 16 h 206"/>
                <a:gd name="T104" fmla="*/ 12 w 200"/>
                <a:gd name="T105" fmla="*/ 12 h 206"/>
                <a:gd name="T106" fmla="*/ 3 w 200"/>
                <a:gd name="T107" fmla="*/ 12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
                <a:gd name="T163" fmla="*/ 0 h 206"/>
                <a:gd name="T164" fmla="*/ 200 w 20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 h="206">
                  <a:moveTo>
                    <a:pt x="82" y="18"/>
                  </a:moveTo>
                  <a:lnTo>
                    <a:pt x="77" y="18"/>
                  </a:lnTo>
                  <a:lnTo>
                    <a:pt x="71" y="18"/>
                  </a:lnTo>
                  <a:lnTo>
                    <a:pt x="66" y="20"/>
                  </a:lnTo>
                  <a:lnTo>
                    <a:pt x="62" y="21"/>
                  </a:lnTo>
                  <a:lnTo>
                    <a:pt x="62" y="53"/>
                  </a:lnTo>
                  <a:lnTo>
                    <a:pt x="62" y="101"/>
                  </a:lnTo>
                  <a:lnTo>
                    <a:pt x="69" y="101"/>
                  </a:lnTo>
                  <a:lnTo>
                    <a:pt x="74" y="101"/>
                  </a:lnTo>
                  <a:lnTo>
                    <a:pt x="79" y="101"/>
                  </a:lnTo>
                  <a:lnTo>
                    <a:pt x="83" y="101"/>
                  </a:lnTo>
                  <a:lnTo>
                    <a:pt x="92" y="101"/>
                  </a:lnTo>
                  <a:lnTo>
                    <a:pt x="101" y="101"/>
                  </a:lnTo>
                  <a:lnTo>
                    <a:pt x="109" y="95"/>
                  </a:lnTo>
                  <a:lnTo>
                    <a:pt x="114" y="90"/>
                  </a:lnTo>
                  <a:lnTo>
                    <a:pt x="119" y="83"/>
                  </a:lnTo>
                  <a:lnTo>
                    <a:pt x="123" y="72"/>
                  </a:lnTo>
                  <a:lnTo>
                    <a:pt x="125" y="59"/>
                  </a:lnTo>
                  <a:lnTo>
                    <a:pt x="122" y="43"/>
                  </a:lnTo>
                  <a:lnTo>
                    <a:pt x="113" y="30"/>
                  </a:lnTo>
                  <a:lnTo>
                    <a:pt x="100" y="21"/>
                  </a:lnTo>
                  <a:lnTo>
                    <a:pt x="82" y="18"/>
                  </a:lnTo>
                  <a:close/>
                  <a:moveTo>
                    <a:pt x="3" y="0"/>
                  </a:moveTo>
                  <a:lnTo>
                    <a:pt x="17" y="0"/>
                  </a:lnTo>
                  <a:lnTo>
                    <a:pt x="27" y="0"/>
                  </a:lnTo>
                  <a:lnTo>
                    <a:pt x="36" y="2"/>
                  </a:lnTo>
                  <a:lnTo>
                    <a:pt x="44" y="2"/>
                  </a:lnTo>
                  <a:lnTo>
                    <a:pt x="56" y="0"/>
                  </a:lnTo>
                  <a:lnTo>
                    <a:pt x="69" y="0"/>
                  </a:lnTo>
                  <a:lnTo>
                    <a:pt x="78" y="0"/>
                  </a:lnTo>
                  <a:lnTo>
                    <a:pt x="84" y="0"/>
                  </a:lnTo>
                  <a:lnTo>
                    <a:pt x="90" y="0"/>
                  </a:lnTo>
                  <a:lnTo>
                    <a:pt x="110" y="2"/>
                  </a:lnTo>
                  <a:lnTo>
                    <a:pt x="129" y="7"/>
                  </a:lnTo>
                  <a:lnTo>
                    <a:pt x="143" y="15"/>
                  </a:lnTo>
                  <a:lnTo>
                    <a:pt x="153" y="25"/>
                  </a:lnTo>
                  <a:lnTo>
                    <a:pt x="160" y="39"/>
                  </a:lnTo>
                  <a:lnTo>
                    <a:pt x="162" y="55"/>
                  </a:lnTo>
                  <a:lnTo>
                    <a:pt x="160" y="70"/>
                  </a:lnTo>
                  <a:lnTo>
                    <a:pt x="153" y="85"/>
                  </a:lnTo>
                  <a:lnTo>
                    <a:pt x="140" y="96"/>
                  </a:lnTo>
                  <a:lnTo>
                    <a:pt x="123" y="107"/>
                  </a:lnTo>
                  <a:lnTo>
                    <a:pt x="151" y="145"/>
                  </a:lnTo>
                  <a:lnTo>
                    <a:pt x="162" y="163"/>
                  </a:lnTo>
                  <a:lnTo>
                    <a:pt x="171" y="176"/>
                  </a:lnTo>
                  <a:lnTo>
                    <a:pt x="178" y="185"/>
                  </a:lnTo>
                  <a:lnTo>
                    <a:pt x="184" y="189"/>
                  </a:lnTo>
                  <a:lnTo>
                    <a:pt x="191" y="192"/>
                  </a:lnTo>
                  <a:lnTo>
                    <a:pt x="197" y="193"/>
                  </a:lnTo>
                  <a:lnTo>
                    <a:pt x="199" y="192"/>
                  </a:lnTo>
                  <a:lnTo>
                    <a:pt x="200" y="192"/>
                  </a:lnTo>
                  <a:lnTo>
                    <a:pt x="200" y="205"/>
                  </a:lnTo>
                  <a:lnTo>
                    <a:pt x="192" y="205"/>
                  </a:lnTo>
                  <a:lnTo>
                    <a:pt x="186" y="206"/>
                  </a:lnTo>
                  <a:lnTo>
                    <a:pt x="180" y="206"/>
                  </a:lnTo>
                  <a:lnTo>
                    <a:pt x="178" y="206"/>
                  </a:lnTo>
                  <a:lnTo>
                    <a:pt x="174" y="206"/>
                  </a:lnTo>
                  <a:lnTo>
                    <a:pt x="160" y="205"/>
                  </a:lnTo>
                  <a:lnTo>
                    <a:pt x="149" y="202"/>
                  </a:lnTo>
                  <a:lnTo>
                    <a:pt x="143" y="198"/>
                  </a:lnTo>
                  <a:lnTo>
                    <a:pt x="136" y="195"/>
                  </a:lnTo>
                  <a:lnTo>
                    <a:pt x="131" y="189"/>
                  </a:lnTo>
                  <a:lnTo>
                    <a:pt x="129" y="184"/>
                  </a:lnTo>
                  <a:lnTo>
                    <a:pt x="122" y="174"/>
                  </a:lnTo>
                  <a:lnTo>
                    <a:pt x="114" y="161"/>
                  </a:lnTo>
                  <a:lnTo>
                    <a:pt x="101" y="138"/>
                  </a:lnTo>
                  <a:lnTo>
                    <a:pt x="90" y="119"/>
                  </a:lnTo>
                  <a:lnTo>
                    <a:pt x="82" y="119"/>
                  </a:lnTo>
                  <a:lnTo>
                    <a:pt x="74" y="119"/>
                  </a:lnTo>
                  <a:lnTo>
                    <a:pt x="62" y="119"/>
                  </a:lnTo>
                  <a:lnTo>
                    <a:pt x="62" y="158"/>
                  </a:lnTo>
                  <a:lnTo>
                    <a:pt x="62" y="170"/>
                  </a:lnTo>
                  <a:lnTo>
                    <a:pt x="64" y="179"/>
                  </a:lnTo>
                  <a:lnTo>
                    <a:pt x="66" y="185"/>
                  </a:lnTo>
                  <a:lnTo>
                    <a:pt x="69" y="188"/>
                  </a:lnTo>
                  <a:lnTo>
                    <a:pt x="71" y="189"/>
                  </a:lnTo>
                  <a:lnTo>
                    <a:pt x="77" y="191"/>
                  </a:lnTo>
                  <a:lnTo>
                    <a:pt x="82" y="191"/>
                  </a:lnTo>
                  <a:lnTo>
                    <a:pt x="86" y="191"/>
                  </a:lnTo>
                  <a:lnTo>
                    <a:pt x="86" y="204"/>
                  </a:lnTo>
                  <a:lnTo>
                    <a:pt x="64" y="202"/>
                  </a:lnTo>
                  <a:lnTo>
                    <a:pt x="40" y="202"/>
                  </a:lnTo>
                  <a:lnTo>
                    <a:pt x="36" y="202"/>
                  </a:lnTo>
                  <a:lnTo>
                    <a:pt x="29" y="202"/>
                  </a:lnTo>
                  <a:lnTo>
                    <a:pt x="18" y="202"/>
                  </a:lnTo>
                  <a:lnTo>
                    <a:pt x="0" y="204"/>
                  </a:lnTo>
                  <a:lnTo>
                    <a:pt x="0" y="191"/>
                  </a:lnTo>
                  <a:lnTo>
                    <a:pt x="1" y="191"/>
                  </a:lnTo>
                  <a:lnTo>
                    <a:pt x="3" y="192"/>
                  </a:lnTo>
                  <a:lnTo>
                    <a:pt x="5" y="192"/>
                  </a:lnTo>
                  <a:lnTo>
                    <a:pt x="10" y="191"/>
                  </a:lnTo>
                  <a:lnTo>
                    <a:pt x="16" y="189"/>
                  </a:lnTo>
                  <a:lnTo>
                    <a:pt x="18" y="187"/>
                  </a:lnTo>
                  <a:lnTo>
                    <a:pt x="21" y="184"/>
                  </a:lnTo>
                  <a:lnTo>
                    <a:pt x="23" y="175"/>
                  </a:lnTo>
                  <a:lnTo>
                    <a:pt x="25" y="162"/>
                  </a:lnTo>
                  <a:lnTo>
                    <a:pt x="25" y="143"/>
                  </a:lnTo>
                  <a:lnTo>
                    <a:pt x="25" y="117"/>
                  </a:lnTo>
                  <a:lnTo>
                    <a:pt x="26" y="85"/>
                  </a:lnTo>
                  <a:lnTo>
                    <a:pt x="26" y="65"/>
                  </a:lnTo>
                  <a:lnTo>
                    <a:pt x="26" y="40"/>
                  </a:lnTo>
                  <a:lnTo>
                    <a:pt x="25" y="26"/>
                  </a:lnTo>
                  <a:lnTo>
                    <a:pt x="22" y="17"/>
                  </a:lnTo>
                  <a:lnTo>
                    <a:pt x="20" y="16"/>
                  </a:lnTo>
                  <a:lnTo>
                    <a:pt x="16" y="13"/>
                  </a:lnTo>
                  <a:lnTo>
                    <a:pt x="12" y="12"/>
                  </a:lnTo>
                  <a:lnTo>
                    <a:pt x="5" y="12"/>
                  </a:lnTo>
                  <a:lnTo>
                    <a:pt x="3" y="12"/>
                  </a:lnTo>
                  <a:lnTo>
                    <a:pt x="3"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5" name="Freeform 108"/>
            <p:cNvSpPr>
              <a:spLocks noEditPoints="1"/>
            </p:cNvSpPr>
            <p:nvPr/>
          </p:nvSpPr>
          <p:spPr bwMode="auto">
            <a:xfrm>
              <a:off x="3743" y="896"/>
              <a:ext cx="215" cy="205"/>
            </a:xfrm>
            <a:custGeom>
              <a:avLst/>
              <a:gdLst>
                <a:gd name="T0" fmla="*/ 74 w 215"/>
                <a:gd name="T1" fmla="*/ 113 h 205"/>
                <a:gd name="T2" fmla="*/ 86 w 215"/>
                <a:gd name="T3" fmla="*/ 114 h 205"/>
                <a:gd name="T4" fmla="*/ 124 w 215"/>
                <a:gd name="T5" fmla="*/ 113 h 205"/>
                <a:gd name="T6" fmla="*/ 104 w 215"/>
                <a:gd name="T7" fmla="*/ 34 h 205"/>
                <a:gd name="T8" fmla="*/ 130 w 215"/>
                <a:gd name="T9" fmla="*/ 0 h 205"/>
                <a:gd name="T10" fmla="*/ 167 w 215"/>
                <a:gd name="T11" fmla="*/ 110 h 205"/>
                <a:gd name="T12" fmla="*/ 187 w 215"/>
                <a:gd name="T13" fmla="*/ 163 h 205"/>
                <a:gd name="T14" fmla="*/ 194 w 215"/>
                <a:gd name="T15" fmla="*/ 183 h 205"/>
                <a:gd name="T16" fmla="*/ 200 w 215"/>
                <a:gd name="T17" fmla="*/ 189 h 205"/>
                <a:gd name="T18" fmla="*/ 207 w 215"/>
                <a:gd name="T19" fmla="*/ 192 h 205"/>
                <a:gd name="T20" fmla="*/ 215 w 215"/>
                <a:gd name="T21" fmla="*/ 192 h 205"/>
                <a:gd name="T22" fmla="*/ 200 w 215"/>
                <a:gd name="T23" fmla="*/ 203 h 205"/>
                <a:gd name="T24" fmla="*/ 180 w 215"/>
                <a:gd name="T25" fmla="*/ 203 h 205"/>
                <a:gd name="T26" fmla="*/ 166 w 215"/>
                <a:gd name="T27" fmla="*/ 203 h 205"/>
                <a:gd name="T28" fmla="*/ 145 w 215"/>
                <a:gd name="T29" fmla="*/ 203 h 205"/>
                <a:gd name="T30" fmla="*/ 130 w 215"/>
                <a:gd name="T31" fmla="*/ 192 h 205"/>
                <a:gd name="T32" fmla="*/ 139 w 215"/>
                <a:gd name="T33" fmla="*/ 192 h 205"/>
                <a:gd name="T34" fmla="*/ 146 w 215"/>
                <a:gd name="T35" fmla="*/ 189 h 205"/>
                <a:gd name="T36" fmla="*/ 150 w 215"/>
                <a:gd name="T37" fmla="*/ 184 h 205"/>
                <a:gd name="T38" fmla="*/ 150 w 215"/>
                <a:gd name="T39" fmla="*/ 175 h 205"/>
                <a:gd name="T40" fmla="*/ 148 w 215"/>
                <a:gd name="T41" fmla="*/ 168 h 205"/>
                <a:gd name="T42" fmla="*/ 131 w 215"/>
                <a:gd name="T43" fmla="*/ 133 h 205"/>
                <a:gd name="T44" fmla="*/ 117 w 215"/>
                <a:gd name="T45" fmla="*/ 133 h 205"/>
                <a:gd name="T46" fmla="*/ 104 w 215"/>
                <a:gd name="T47" fmla="*/ 132 h 205"/>
                <a:gd name="T48" fmla="*/ 92 w 215"/>
                <a:gd name="T49" fmla="*/ 132 h 205"/>
                <a:gd name="T50" fmla="*/ 71 w 215"/>
                <a:gd name="T51" fmla="*/ 133 h 205"/>
                <a:gd name="T52" fmla="*/ 66 w 215"/>
                <a:gd name="T53" fmla="*/ 135 h 205"/>
                <a:gd name="T54" fmla="*/ 54 w 215"/>
                <a:gd name="T55" fmla="*/ 170 h 205"/>
                <a:gd name="T56" fmla="*/ 53 w 215"/>
                <a:gd name="T57" fmla="*/ 183 h 205"/>
                <a:gd name="T58" fmla="*/ 57 w 215"/>
                <a:gd name="T59" fmla="*/ 189 h 205"/>
                <a:gd name="T60" fmla="*/ 65 w 215"/>
                <a:gd name="T61" fmla="*/ 192 h 205"/>
                <a:gd name="T62" fmla="*/ 73 w 215"/>
                <a:gd name="T63" fmla="*/ 192 h 205"/>
                <a:gd name="T64" fmla="*/ 60 w 215"/>
                <a:gd name="T65" fmla="*/ 203 h 205"/>
                <a:gd name="T66" fmla="*/ 40 w 215"/>
                <a:gd name="T67" fmla="*/ 203 h 205"/>
                <a:gd name="T68" fmla="*/ 28 w 215"/>
                <a:gd name="T69" fmla="*/ 203 h 205"/>
                <a:gd name="T70" fmla="*/ 13 w 215"/>
                <a:gd name="T71" fmla="*/ 203 h 205"/>
                <a:gd name="T72" fmla="*/ 0 w 215"/>
                <a:gd name="T73" fmla="*/ 192 h 205"/>
                <a:gd name="T74" fmla="*/ 12 w 215"/>
                <a:gd name="T75" fmla="*/ 190 h 205"/>
                <a:gd name="T76" fmla="*/ 19 w 215"/>
                <a:gd name="T77" fmla="*/ 185 h 205"/>
                <a:gd name="T78" fmla="*/ 26 w 215"/>
                <a:gd name="T79" fmla="*/ 176 h 205"/>
                <a:gd name="T80" fmla="*/ 35 w 215"/>
                <a:gd name="T81" fmla="*/ 155 h 205"/>
                <a:gd name="T82" fmla="*/ 52 w 215"/>
                <a:gd name="T83" fmla="*/ 114 h 205"/>
                <a:gd name="T84" fmla="*/ 97 w 215"/>
                <a:gd name="T85" fmla="*/ 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205"/>
                <a:gd name="T131" fmla="*/ 215 w 215"/>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205">
                  <a:moveTo>
                    <a:pt x="104" y="34"/>
                  </a:moveTo>
                  <a:lnTo>
                    <a:pt x="74" y="113"/>
                  </a:lnTo>
                  <a:lnTo>
                    <a:pt x="80" y="113"/>
                  </a:lnTo>
                  <a:lnTo>
                    <a:pt x="86" y="114"/>
                  </a:lnTo>
                  <a:lnTo>
                    <a:pt x="118" y="114"/>
                  </a:lnTo>
                  <a:lnTo>
                    <a:pt x="124" y="113"/>
                  </a:lnTo>
                  <a:lnTo>
                    <a:pt x="130" y="113"/>
                  </a:lnTo>
                  <a:lnTo>
                    <a:pt x="104" y="34"/>
                  </a:lnTo>
                  <a:close/>
                  <a:moveTo>
                    <a:pt x="97" y="0"/>
                  </a:moveTo>
                  <a:lnTo>
                    <a:pt x="130" y="0"/>
                  </a:lnTo>
                  <a:lnTo>
                    <a:pt x="149" y="57"/>
                  </a:lnTo>
                  <a:lnTo>
                    <a:pt x="167" y="110"/>
                  </a:lnTo>
                  <a:lnTo>
                    <a:pt x="178" y="141"/>
                  </a:lnTo>
                  <a:lnTo>
                    <a:pt x="187" y="163"/>
                  </a:lnTo>
                  <a:lnTo>
                    <a:pt x="192" y="177"/>
                  </a:lnTo>
                  <a:lnTo>
                    <a:pt x="194" y="183"/>
                  </a:lnTo>
                  <a:lnTo>
                    <a:pt x="197" y="186"/>
                  </a:lnTo>
                  <a:lnTo>
                    <a:pt x="200" y="189"/>
                  </a:lnTo>
                  <a:lnTo>
                    <a:pt x="204" y="190"/>
                  </a:lnTo>
                  <a:lnTo>
                    <a:pt x="207" y="192"/>
                  </a:lnTo>
                  <a:lnTo>
                    <a:pt x="213" y="192"/>
                  </a:lnTo>
                  <a:lnTo>
                    <a:pt x="215" y="192"/>
                  </a:lnTo>
                  <a:lnTo>
                    <a:pt x="215" y="205"/>
                  </a:lnTo>
                  <a:lnTo>
                    <a:pt x="200" y="203"/>
                  </a:lnTo>
                  <a:lnTo>
                    <a:pt x="189" y="203"/>
                  </a:lnTo>
                  <a:lnTo>
                    <a:pt x="180" y="203"/>
                  </a:lnTo>
                  <a:lnTo>
                    <a:pt x="172" y="203"/>
                  </a:lnTo>
                  <a:lnTo>
                    <a:pt x="166" y="203"/>
                  </a:lnTo>
                  <a:lnTo>
                    <a:pt x="157" y="203"/>
                  </a:lnTo>
                  <a:lnTo>
                    <a:pt x="145" y="203"/>
                  </a:lnTo>
                  <a:lnTo>
                    <a:pt x="130" y="205"/>
                  </a:lnTo>
                  <a:lnTo>
                    <a:pt x="130" y="192"/>
                  </a:lnTo>
                  <a:lnTo>
                    <a:pt x="132" y="192"/>
                  </a:lnTo>
                  <a:lnTo>
                    <a:pt x="139" y="192"/>
                  </a:lnTo>
                  <a:lnTo>
                    <a:pt x="144" y="190"/>
                  </a:lnTo>
                  <a:lnTo>
                    <a:pt x="146" y="189"/>
                  </a:lnTo>
                  <a:lnTo>
                    <a:pt x="149" y="186"/>
                  </a:lnTo>
                  <a:lnTo>
                    <a:pt x="150" y="184"/>
                  </a:lnTo>
                  <a:lnTo>
                    <a:pt x="150" y="180"/>
                  </a:lnTo>
                  <a:lnTo>
                    <a:pt x="150" y="175"/>
                  </a:lnTo>
                  <a:lnTo>
                    <a:pt x="149" y="172"/>
                  </a:lnTo>
                  <a:lnTo>
                    <a:pt x="148" y="168"/>
                  </a:lnTo>
                  <a:lnTo>
                    <a:pt x="137" y="133"/>
                  </a:lnTo>
                  <a:lnTo>
                    <a:pt x="131" y="133"/>
                  </a:lnTo>
                  <a:lnTo>
                    <a:pt x="124" y="133"/>
                  </a:lnTo>
                  <a:lnTo>
                    <a:pt x="117" y="133"/>
                  </a:lnTo>
                  <a:lnTo>
                    <a:pt x="109" y="133"/>
                  </a:lnTo>
                  <a:lnTo>
                    <a:pt x="104" y="132"/>
                  </a:lnTo>
                  <a:lnTo>
                    <a:pt x="101" y="132"/>
                  </a:lnTo>
                  <a:lnTo>
                    <a:pt x="92" y="132"/>
                  </a:lnTo>
                  <a:lnTo>
                    <a:pt x="76" y="133"/>
                  </a:lnTo>
                  <a:lnTo>
                    <a:pt x="71" y="133"/>
                  </a:lnTo>
                  <a:lnTo>
                    <a:pt x="67" y="133"/>
                  </a:lnTo>
                  <a:lnTo>
                    <a:pt x="66" y="135"/>
                  </a:lnTo>
                  <a:lnTo>
                    <a:pt x="58" y="154"/>
                  </a:lnTo>
                  <a:lnTo>
                    <a:pt x="54" y="170"/>
                  </a:lnTo>
                  <a:lnTo>
                    <a:pt x="53" y="177"/>
                  </a:lnTo>
                  <a:lnTo>
                    <a:pt x="53" y="183"/>
                  </a:lnTo>
                  <a:lnTo>
                    <a:pt x="54" y="185"/>
                  </a:lnTo>
                  <a:lnTo>
                    <a:pt x="57" y="189"/>
                  </a:lnTo>
                  <a:lnTo>
                    <a:pt x="61" y="190"/>
                  </a:lnTo>
                  <a:lnTo>
                    <a:pt x="65" y="192"/>
                  </a:lnTo>
                  <a:lnTo>
                    <a:pt x="70" y="192"/>
                  </a:lnTo>
                  <a:lnTo>
                    <a:pt x="73" y="192"/>
                  </a:lnTo>
                  <a:lnTo>
                    <a:pt x="73" y="205"/>
                  </a:lnTo>
                  <a:lnTo>
                    <a:pt x="60" y="203"/>
                  </a:lnTo>
                  <a:lnTo>
                    <a:pt x="48" y="203"/>
                  </a:lnTo>
                  <a:lnTo>
                    <a:pt x="40" y="203"/>
                  </a:lnTo>
                  <a:lnTo>
                    <a:pt x="35" y="203"/>
                  </a:lnTo>
                  <a:lnTo>
                    <a:pt x="28" y="203"/>
                  </a:lnTo>
                  <a:lnTo>
                    <a:pt x="22" y="203"/>
                  </a:lnTo>
                  <a:lnTo>
                    <a:pt x="13" y="203"/>
                  </a:lnTo>
                  <a:lnTo>
                    <a:pt x="0" y="205"/>
                  </a:lnTo>
                  <a:lnTo>
                    <a:pt x="0" y="192"/>
                  </a:lnTo>
                  <a:lnTo>
                    <a:pt x="6" y="192"/>
                  </a:lnTo>
                  <a:lnTo>
                    <a:pt x="12" y="190"/>
                  </a:lnTo>
                  <a:lnTo>
                    <a:pt x="15" y="188"/>
                  </a:lnTo>
                  <a:lnTo>
                    <a:pt x="19" y="185"/>
                  </a:lnTo>
                  <a:lnTo>
                    <a:pt x="23" y="181"/>
                  </a:lnTo>
                  <a:lnTo>
                    <a:pt x="26" y="176"/>
                  </a:lnTo>
                  <a:lnTo>
                    <a:pt x="30" y="168"/>
                  </a:lnTo>
                  <a:lnTo>
                    <a:pt x="35" y="155"/>
                  </a:lnTo>
                  <a:lnTo>
                    <a:pt x="43" y="137"/>
                  </a:lnTo>
                  <a:lnTo>
                    <a:pt x="52" y="114"/>
                  </a:lnTo>
                  <a:lnTo>
                    <a:pt x="74" y="60"/>
                  </a:lnTo>
                  <a:lnTo>
                    <a:pt x="97"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6" name="Freeform 109"/>
            <p:cNvSpPr>
              <a:spLocks noEditPoints="1"/>
            </p:cNvSpPr>
            <p:nvPr/>
          </p:nvSpPr>
          <p:spPr bwMode="auto">
            <a:xfrm>
              <a:off x="3973" y="897"/>
              <a:ext cx="197" cy="206"/>
            </a:xfrm>
            <a:custGeom>
              <a:avLst/>
              <a:gdLst>
                <a:gd name="T0" fmla="*/ 60 w 199"/>
                <a:gd name="T1" fmla="*/ 18 h 206"/>
                <a:gd name="T2" fmla="*/ 50 w 199"/>
                <a:gd name="T3" fmla="*/ 20 h 206"/>
                <a:gd name="T4" fmla="*/ 49 w 199"/>
                <a:gd name="T5" fmla="*/ 53 h 206"/>
                <a:gd name="T6" fmla="*/ 51 w 199"/>
                <a:gd name="T7" fmla="*/ 101 h 206"/>
                <a:gd name="T8" fmla="*/ 61 w 199"/>
                <a:gd name="T9" fmla="*/ 101 h 206"/>
                <a:gd name="T10" fmla="*/ 74 w 199"/>
                <a:gd name="T11" fmla="*/ 101 h 206"/>
                <a:gd name="T12" fmla="*/ 91 w 199"/>
                <a:gd name="T13" fmla="*/ 95 h 206"/>
                <a:gd name="T14" fmla="*/ 102 w 199"/>
                <a:gd name="T15" fmla="*/ 83 h 206"/>
                <a:gd name="T16" fmla="*/ 108 w 199"/>
                <a:gd name="T17" fmla="*/ 59 h 206"/>
                <a:gd name="T18" fmla="*/ 96 w 199"/>
                <a:gd name="T19" fmla="*/ 30 h 206"/>
                <a:gd name="T20" fmla="*/ 65 w 199"/>
                <a:gd name="T21" fmla="*/ 18 h 206"/>
                <a:gd name="T22" fmla="*/ 15 w 199"/>
                <a:gd name="T23" fmla="*/ 0 h 206"/>
                <a:gd name="T24" fmla="*/ 35 w 199"/>
                <a:gd name="T25" fmla="*/ 2 h 206"/>
                <a:gd name="T26" fmla="*/ 49 w 199"/>
                <a:gd name="T27" fmla="*/ 0 h 206"/>
                <a:gd name="T28" fmla="*/ 61 w 199"/>
                <a:gd name="T29" fmla="*/ 0 h 206"/>
                <a:gd name="T30" fmla="*/ 72 w 199"/>
                <a:gd name="T31" fmla="*/ 0 h 206"/>
                <a:gd name="T32" fmla="*/ 111 w 199"/>
                <a:gd name="T33" fmla="*/ 7 h 206"/>
                <a:gd name="T34" fmla="*/ 135 w 199"/>
                <a:gd name="T35" fmla="*/ 25 h 206"/>
                <a:gd name="T36" fmla="*/ 139 w 199"/>
                <a:gd name="T37" fmla="*/ 55 h 206"/>
                <a:gd name="T38" fmla="*/ 134 w 199"/>
                <a:gd name="T39" fmla="*/ 85 h 206"/>
                <a:gd name="T40" fmla="*/ 105 w 199"/>
                <a:gd name="T41" fmla="*/ 107 h 206"/>
                <a:gd name="T42" fmla="*/ 138 w 199"/>
                <a:gd name="T43" fmla="*/ 163 h 206"/>
                <a:gd name="T44" fmla="*/ 147 w 199"/>
                <a:gd name="T45" fmla="*/ 185 h 206"/>
                <a:gd name="T46" fmla="*/ 157 w 199"/>
                <a:gd name="T47" fmla="*/ 192 h 206"/>
                <a:gd name="T48" fmla="*/ 165 w 199"/>
                <a:gd name="T49" fmla="*/ 192 h 206"/>
                <a:gd name="T50" fmla="*/ 167 w 199"/>
                <a:gd name="T51" fmla="*/ 205 h 206"/>
                <a:gd name="T52" fmla="*/ 152 w 199"/>
                <a:gd name="T53" fmla="*/ 206 h 206"/>
                <a:gd name="T54" fmla="*/ 146 w 199"/>
                <a:gd name="T55" fmla="*/ 206 h 206"/>
                <a:gd name="T56" fmla="*/ 138 w 199"/>
                <a:gd name="T57" fmla="*/ 205 h 206"/>
                <a:gd name="T58" fmla="*/ 125 w 199"/>
                <a:gd name="T59" fmla="*/ 198 h 206"/>
                <a:gd name="T60" fmla="*/ 115 w 199"/>
                <a:gd name="T61" fmla="*/ 189 h 206"/>
                <a:gd name="T62" fmla="*/ 105 w 199"/>
                <a:gd name="T63" fmla="*/ 174 h 206"/>
                <a:gd name="T64" fmla="*/ 83 w 199"/>
                <a:gd name="T65" fmla="*/ 138 h 206"/>
                <a:gd name="T66" fmla="*/ 64 w 199"/>
                <a:gd name="T67" fmla="*/ 119 h 206"/>
                <a:gd name="T68" fmla="*/ 49 w 199"/>
                <a:gd name="T69" fmla="*/ 119 h 206"/>
                <a:gd name="T70" fmla="*/ 49 w 199"/>
                <a:gd name="T71" fmla="*/ 170 h 206"/>
                <a:gd name="T72" fmla="*/ 49 w 199"/>
                <a:gd name="T73" fmla="*/ 185 h 206"/>
                <a:gd name="T74" fmla="*/ 55 w 199"/>
                <a:gd name="T75" fmla="*/ 189 h 206"/>
                <a:gd name="T76" fmla="*/ 65 w 199"/>
                <a:gd name="T77" fmla="*/ 191 h 206"/>
                <a:gd name="T78" fmla="*/ 69 w 199"/>
                <a:gd name="T79" fmla="*/ 204 h 206"/>
                <a:gd name="T80" fmla="*/ 40 w 199"/>
                <a:gd name="T81" fmla="*/ 202 h 206"/>
                <a:gd name="T82" fmla="*/ 28 w 199"/>
                <a:gd name="T83" fmla="*/ 202 h 206"/>
                <a:gd name="T84" fmla="*/ 0 w 199"/>
                <a:gd name="T85" fmla="*/ 204 h 206"/>
                <a:gd name="T86" fmla="*/ 2 w 199"/>
                <a:gd name="T87" fmla="*/ 192 h 206"/>
                <a:gd name="T88" fmla="*/ 10 w 199"/>
                <a:gd name="T89" fmla="*/ 191 h 206"/>
                <a:gd name="T90" fmla="*/ 18 w 199"/>
                <a:gd name="T91" fmla="*/ 187 h 206"/>
                <a:gd name="T92" fmla="*/ 22 w 199"/>
                <a:gd name="T93" fmla="*/ 175 h 206"/>
                <a:gd name="T94" fmla="*/ 24 w 199"/>
                <a:gd name="T95" fmla="*/ 143 h 206"/>
                <a:gd name="T96" fmla="*/ 24 w 199"/>
                <a:gd name="T97" fmla="*/ 85 h 206"/>
                <a:gd name="T98" fmla="*/ 24 w 199"/>
                <a:gd name="T99" fmla="*/ 40 h 206"/>
                <a:gd name="T100" fmla="*/ 20 w 199"/>
                <a:gd name="T101" fmla="*/ 17 h 206"/>
                <a:gd name="T102" fmla="*/ 14 w 199"/>
                <a:gd name="T103" fmla="*/ 13 h 206"/>
                <a:gd name="T104" fmla="*/ 5 w 199"/>
                <a:gd name="T105" fmla="*/ 12 h 206"/>
                <a:gd name="T106" fmla="*/ 2 w 199"/>
                <a:gd name="T107" fmla="*/ 0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9"/>
                <a:gd name="T163" fmla="*/ 0 h 206"/>
                <a:gd name="T164" fmla="*/ 199 w 199"/>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9" h="206">
                  <a:moveTo>
                    <a:pt x="81" y="18"/>
                  </a:moveTo>
                  <a:lnTo>
                    <a:pt x="76" y="18"/>
                  </a:lnTo>
                  <a:lnTo>
                    <a:pt x="71" y="18"/>
                  </a:lnTo>
                  <a:lnTo>
                    <a:pt x="66" y="20"/>
                  </a:lnTo>
                  <a:lnTo>
                    <a:pt x="60" y="21"/>
                  </a:lnTo>
                  <a:lnTo>
                    <a:pt x="60" y="53"/>
                  </a:lnTo>
                  <a:lnTo>
                    <a:pt x="60" y="101"/>
                  </a:lnTo>
                  <a:lnTo>
                    <a:pt x="67" y="101"/>
                  </a:lnTo>
                  <a:lnTo>
                    <a:pt x="73" y="101"/>
                  </a:lnTo>
                  <a:lnTo>
                    <a:pt x="77" y="101"/>
                  </a:lnTo>
                  <a:lnTo>
                    <a:pt x="81" y="101"/>
                  </a:lnTo>
                  <a:lnTo>
                    <a:pt x="90" y="101"/>
                  </a:lnTo>
                  <a:lnTo>
                    <a:pt x="101" y="101"/>
                  </a:lnTo>
                  <a:lnTo>
                    <a:pt x="107" y="95"/>
                  </a:lnTo>
                  <a:lnTo>
                    <a:pt x="114" y="90"/>
                  </a:lnTo>
                  <a:lnTo>
                    <a:pt x="118" y="83"/>
                  </a:lnTo>
                  <a:lnTo>
                    <a:pt x="121" y="72"/>
                  </a:lnTo>
                  <a:lnTo>
                    <a:pt x="124" y="59"/>
                  </a:lnTo>
                  <a:lnTo>
                    <a:pt x="120" y="43"/>
                  </a:lnTo>
                  <a:lnTo>
                    <a:pt x="112" y="30"/>
                  </a:lnTo>
                  <a:lnTo>
                    <a:pt x="98" y="21"/>
                  </a:lnTo>
                  <a:lnTo>
                    <a:pt x="81" y="18"/>
                  </a:lnTo>
                  <a:close/>
                  <a:moveTo>
                    <a:pt x="2" y="0"/>
                  </a:moveTo>
                  <a:lnTo>
                    <a:pt x="15" y="0"/>
                  </a:lnTo>
                  <a:lnTo>
                    <a:pt x="25" y="0"/>
                  </a:lnTo>
                  <a:lnTo>
                    <a:pt x="35" y="2"/>
                  </a:lnTo>
                  <a:lnTo>
                    <a:pt x="42" y="2"/>
                  </a:lnTo>
                  <a:lnTo>
                    <a:pt x="54" y="0"/>
                  </a:lnTo>
                  <a:lnTo>
                    <a:pt x="68" y="0"/>
                  </a:lnTo>
                  <a:lnTo>
                    <a:pt x="77" y="0"/>
                  </a:lnTo>
                  <a:lnTo>
                    <a:pt x="84" y="0"/>
                  </a:lnTo>
                  <a:lnTo>
                    <a:pt x="88" y="0"/>
                  </a:lnTo>
                  <a:lnTo>
                    <a:pt x="110" y="2"/>
                  </a:lnTo>
                  <a:lnTo>
                    <a:pt x="127" y="7"/>
                  </a:lnTo>
                  <a:lnTo>
                    <a:pt x="142" y="15"/>
                  </a:lnTo>
                  <a:lnTo>
                    <a:pt x="153" y="25"/>
                  </a:lnTo>
                  <a:lnTo>
                    <a:pt x="159" y="39"/>
                  </a:lnTo>
                  <a:lnTo>
                    <a:pt x="162" y="55"/>
                  </a:lnTo>
                  <a:lnTo>
                    <a:pt x="159" y="70"/>
                  </a:lnTo>
                  <a:lnTo>
                    <a:pt x="151" y="85"/>
                  </a:lnTo>
                  <a:lnTo>
                    <a:pt x="140" y="96"/>
                  </a:lnTo>
                  <a:lnTo>
                    <a:pt x="121" y="107"/>
                  </a:lnTo>
                  <a:lnTo>
                    <a:pt x="149" y="145"/>
                  </a:lnTo>
                  <a:lnTo>
                    <a:pt x="160" y="163"/>
                  </a:lnTo>
                  <a:lnTo>
                    <a:pt x="169" y="176"/>
                  </a:lnTo>
                  <a:lnTo>
                    <a:pt x="177" y="185"/>
                  </a:lnTo>
                  <a:lnTo>
                    <a:pt x="182" y="189"/>
                  </a:lnTo>
                  <a:lnTo>
                    <a:pt x="189" y="192"/>
                  </a:lnTo>
                  <a:lnTo>
                    <a:pt x="195" y="193"/>
                  </a:lnTo>
                  <a:lnTo>
                    <a:pt x="197" y="192"/>
                  </a:lnTo>
                  <a:lnTo>
                    <a:pt x="199" y="192"/>
                  </a:lnTo>
                  <a:lnTo>
                    <a:pt x="199" y="205"/>
                  </a:lnTo>
                  <a:lnTo>
                    <a:pt x="192" y="205"/>
                  </a:lnTo>
                  <a:lnTo>
                    <a:pt x="184" y="206"/>
                  </a:lnTo>
                  <a:lnTo>
                    <a:pt x="179" y="206"/>
                  </a:lnTo>
                  <a:lnTo>
                    <a:pt x="176" y="206"/>
                  </a:lnTo>
                  <a:lnTo>
                    <a:pt x="173" y="206"/>
                  </a:lnTo>
                  <a:lnTo>
                    <a:pt x="159" y="205"/>
                  </a:lnTo>
                  <a:lnTo>
                    <a:pt x="147" y="202"/>
                  </a:lnTo>
                  <a:lnTo>
                    <a:pt x="141" y="198"/>
                  </a:lnTo>
                  <a:lnTo>
                    <a:pt x="136" y="195"/>
                  </a:lnTo>
                  <a:lnTo>
                    <a:pt x="131" y="189"/>
                  </a:lnTo>
                  <a:lnTo>
                    <a:pt x="127" y="184"/>
                  </a:lnTo>
                  <a:lnTo>
                    <a:pt x="121" y="174"/>
                  </a:lnTo>
                  <a:lnTo>
                    <a:pt x="114" y="161"/>
                  </a:lnTo>
                  <a:lnTo>
                    <a:pt x="99" y="138"/>
                  </a:lnTo>
                  <a:lnTo>
                    <a:pt x="89" y="119"/>
                  </a:lnTo>
                  <a:lnTo>
                    <a:pt x="80" y="119"/>
                  </a:lnTo>
                  <a:lnTo>
                    <a:pt x="73" y="119"/>
                  </a:lnTo>
                  <a:lnTo>
                    <a:pt x="60" y="119"/>
                  </a:lnTo>
                  <a:lnTo>
                    <a:pt x="60" y="158"/>
                  </a:lnTo>
                  <a:lnTo>
                    <a:pt x="62" y="170"/>
                  </a:lnTo>
                  <a:lnTo>
                    <a:pt x="63" y="179"/>
                  </a:lnTo>
                  <a:lnTo>
                    <a:pt x="64" y="185"/>
                  </a:lnTo>
                  <a:lnTo>
                    <a:pt x="67" y="188"/>
                  </a:lnTo>
                  <a:lnTo>
                    <a:pt x="71" y="189"/>
                  </a:lnTo>
                  <a:lnTo>
                    <a:pt x="76" y="191"/>
                  </a:lnTo>
                  <a:lnTo>
                    <a:pt x="81" y="191"/>
                  </a:lnTo>
                  <a:lnTo>
                    <a:pt x="85" y="191"/>
                  </a:lnTo>
                  <a:lnTo>
                    <a:pt x="85" y="204"/>
                  </a:lnTo>
                  <a:lnTo>
                    <a:pt x="62" y="202"/>
                  </a:lnTo>
                  <a:lnTo>
                    <a:pt x="40" y="202"/>
                  </a:lnTo>
                  <a:lnTo>
                    <a:pt x="35" y="202"/>
                  </a:lnTo>
                  <a:lnTo>
                    <a:pt x="28" y="202"/>
                  </a:lnTo>
                  <a:lnTo>
                    <a:pt x="18" y="202"/>
                  </a:lnTo>
                  <a:lnTo>
                    <a:pt x="0" y="204"/>
                  </a:lnTo>
                  <a:lnTo>
                    <a:pt x="0" y="191"/>
                  </a:lnTo>
                  <a:lnTo>
                    <a:pt x="2" y="192"/>
                  </a:lnTo>
                  <a:lnTo>
                    <a:pt x="5" y="192"/>
                  </a:lnTo>
                  <a:lnTo>
                    <a:pt x="10" y="191"/>
                  </a:lnTo>
                  <a:lnTo>
                    <a:pt x="14" y="189"/>
                  </a:lnTo>
                  <a:lnTo>
                    <a:pt x="18" y="187"/>
                  </a:lnTo>
                  <a:lnTo>
                    <a:pt x="20" y="184"/>
                  </a:lnTo>
                  <a:lnTo>
                    <a:pt x="22" y="175"/>
                  </a:lnTo>
                  <a:lnTo>
                    <a:pt x="23" y="162"/>
                  </a:lnTo>
                  <a:lnTo>
                    <a:pt x="24" y="143"/>
                  </a:lnTo>
                  <a:lnTo>
                    <a:pt x="24" y="117"/>
                  </a:lnTo>
                  <a:lnTo>
                    <a:pt x="24" y="85"/>
                  </a:lnTo>
                  <a:lnTo>
                    <a:pt x="24" y="65"/>
                  </a:lnTo>
                  <a:lnTo>
                    <a:pt x="24" y="40"/>
                  </a:lnTo>
                  <a:lnTo>
                    <a:pt x="24" y="26"/>
                  </a:lnTo>
                  <a:lnTo>
                    <a:pt x="20" y="17"/>
                  </a:lnTo>
                  <a:lnTo>
                    <a:pt x="18" y="16"/>
                  </a:lnTo>
                  <a:lnTo>
                    <a:pt x="14" y="13"/>
                  </a:lnTo>
                  <a:lnTo>
                    <a:pt x="10" y="12"/>
                  </a:lnTo>
                  <a:lnTo>
                    <a:pt x="5" y="12"/>
                  </a:lnTo>
                  <a:lnTo>
                    <a:pt x="2" y="12"/>
                  </a:lnTo>
                  <a:lnTo>
                    <a:pt x="2"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7" name="Freeform 110"/>
            <p:cNvSpPr>
              <a:spLocks/>
            </p:cNvSpPr>
            <p:nvPr/>
          </p:nvSpPr>
          <p:spPr bwMode="auto">
            <a:xfrm>
              <a:off x="4158" y="897"/>
              <a:ext cx="192" cy="204"/>
            </a:xfrm>
            <a:custGeom>
              <a:avLst/>
              <a:gdLst>
                <a:gd name="T0" fmla="*/ 14 w 192"/>
                <a:gd name="T1" fmla="*/ 0 h 204"/>
                <a:gd name="T2" fmla="*/ 35 w 192"/>
                <a:gd name="T3" fmla="*/ 2 h 204"/>
                <a:gd name="T4" fmla="*/ 51 w 192"/>
                <a:gd name="T5" fmla="*/ 2 h 204"/>
                <a:gd name="T6" fmla="*/ 69 w 192"/>
                <a:gd name="T7" fmla="*/ 0 h 204"/>
                <a:gd name="T8" fmla="*/ 83 w 192"/>
                <a:gd name="T9" fmla="*/ 12 h 204"/>
                <a:gd name="T10" fmla="*/ 74 w 192"/>
                <a:gd name="T11" fmla="*/ 13 h 204"/>
                <a:gd name="T12" fmla="*/ 67 w 192"/>
                <a:gd name="T13" fmla="*/ 16 h 204"/>
                <a:gd name="T14" fmla="*/ 66 w 192"/>
                <a:gd name="T15" fmla="*/ 20 h 204"/>
                <a:gd name="T16" fmla="*/ 69 w 192"/>
                <a:gd name="T17" fmla="*/ 29 h 204"/>
                <a:gd name="T18" fmla="*/ 73 w 192"/>
                <a:gd name="T19" fmla="*/ 38 h 204"/>
                <a:gd name="T20" fmla="*/ 104 w 192"/>
                <a:gd name="T21" fmla="*/ 96 h 204"/>
                <a:gd name="T22" fmla="*/ 126 w 192"/>
                <a:gd name="T23" fmla="*/ 56 h 204"/>
                <a:gd name="T24" fmla="*/ 140 w 192"/>
                <a:gd name="T25" fmla="*/ 26 h 204"/>
                <a:gd name="T26" fmla="*/ 141 w 192"/>
                <a:gd name="T27" fmla="*/ 17 h 204"/>
                <a:gd name="T28" fmla="*/ 139 w 192"/>
                <a:gd name="T29" fmla="*/ 15 h 204"/>
                <a:gd name="T30" fmla="*/ 134 w 192"/>
                <a:gd name="T31" fmla="*/ 12 h 204"/>
                <a:gd name="T32" fmla="*/ 126 w 192"/>
                <a:gd name="T33" fmla="*/ 12 h 204"/>
                <a:gd name="T34" fmla="*/ 134 w 192"/>
                <a:gd name="T35" fmla="*/ 0 h 204"/>
                <a:gd name="T36" fmla="*/ 145 w 192"/>
                <a:gd name="T37" fmla="*/ 0 h 204"/>
                <a:gd name="T38" fmla="*/ 158 w 192"/>
                <a:gd name="T39" fmla="*/ 2 h 204"/>
                <a:gd name="T40" fmla="*/ 171 w 192"/>
                <a:gd name="T41" fmla="*/ 0 h 204"/>
                <a:gd name="T42" fmla="*/ 192 w 192"/>
                <a:gd name="T43" fmla="*/ 0 h 204"/>
                <a:gd name="T44" fmla="*/ 188 w 192"/>
                <a:gd name="T45" fmla="*/ 12 h 204"/>
                <a:gd name="T46" fmla="*/ 169 w 192"/>
                <a:gd name="T47" fmla="*/ 26 h 204"/>
                <a:gd name="T48" fmla="*/ 154 w 192"/>
                <a:gd name="T49" fmla="*/ 48 h 204"/>
                <a:gd name="T50" fmla="*/ 149 w 192"/>
                <a:gd name="T51" fmla="*/ 55 h 204"/>
                <a:gd name="T52" fmla="*/ 113 w 192"/>
                <a:gd name="T53" fmla="*/ 162 h 204"/>
                <a:gd name="T54" fmla="*/ 118 w 192"/>
                <a:gd name="T55" fmla="*/ 185 h 204"/>
                <a:gd name="T56" fmla="*/ 123 w 192"/>
                <a:gd name="T57" fmla="*/ 189 h 204"/>
                <a:gd name="T58" fmla="*/ 134 w 192"/>
                <a:gd name="T59" fmla="*/ 191 h 204"/>
                <a:gd name="T60" fmla="*/ 136 w 192"/>
                <a:gd name="T61" fmla="*/ 191 h 204"/>
                <a:gd name="T62" fmla="*/ 139 w 192"/>
                <a:gd name="T63" fmla="*/ 204 h 204"/>
                <a:gd name="T64" fmla="*/ 101 w 192"/>
                <a:gd name="T65" fmla="*/ 202 h 204"/>
                <a:gd name="T66" fmla="*/ 82 w 192"/>
                <a:gd name="T67" fmla="*/ 202 h 204"/>
                <a:gd name="T68" fmla="*/ 55 w 192"/>
                <a:gd name="T69" fmla="*/ 204 h 204"/>
                <a:gd name="T70" fmla="*/ 48 w 192"/>
                <a:gd name="T71" fmla="*/ 191 h 204"/>
                <a:gd name="T72" fmla="*/ 53 w 192"/>
                <a:gd name="T73" fmla="*/ 191 h 204"/>
                <a:gd name="T74" fmla="*/ 60 w 192"/>
                <a:gd name="T75" fmla="*/ 191 h 204"/>
                <a:gd name="T76" fmla="*/ 67 w 192"/>
                <a:gd name="T77" fmla="*/ 188 h 204"/>
                <a:gd name="T78" fmla="*/ 74 w 192"/>
                <a:gd name="T79" fmla="*/ 176 h 204"/>
                <a:gd name="T80" fmla="*/ 75 w 192"/>
                <a:gd name="T81" fmla="*/ 118 h 204"/>
                <a:gd name="T82" fmla="*/ 29 w 192"/>
                <a:gd name="T83" fmla="*/ 35 h 204"/>
                <a:gd name="T84" fmla="*/ 19 w 192"/>
                <a:gd name="T85" fmla="*/ 21 h 204"/>
                <a:gd name="T86" fmla="*/ 4 w 192"/>
                <a:gd name="T87" fmla="*/ 12 h 204"/>
                <a:gd name="T88" fmla="*/ 1 w 192"/>
                <a:gd name="T89" fmla="*/ 12 h 204"/>
                <a:gd name="T90" fmla="*/ 0 w 192"/>
                <a:gd name="T91" fmla="*/ 0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204"/>
                <a:gd name="T140" fmla="*/ 192 w 19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204">
                  <a:moveTo>
                    <a:pt x="0" y="0"/>
                  </a:moveTo>
                  <a:lnTo>
                    <a:pt x="14" y="0"/>
                  </a:lnTo>
                  <a:lnTo>
                    <a:pt x="25" y="0"/>
                  </a:lnTo>
                  <a:lnTo>
                    <a:pt x="35" y="2"/>
                  </a:lnTo>
                  <a:lnTo>
                    <a:pt x="44" y="2"/>
                  </a:lnTo>
                  <a:lnTo>
                    <a:pt x="51" y="2"/>
                  </a:lnTo>
                  <a:lnTo>
                    <a:pt x="58" y="0"/>
                  </a:lnTo>
                  <a:lnTo>
                    <a:pt x="69" y="0"/>
                  </a:lnTo>
                  <a:lnTo>
                    <a:pt x="83" y="0"/>
                  </a:lnTo>
                  <a:lnTo>
                    <a:pt x="83" y="12"/>
                  </a:lnTo>
                  <a:lnTo>
                    <a:pt x="78" y="12"/>
                  </a:lnTo>
                  <a:lnTo>
                    <a:pt x="74" y="13"/>
                  </a:lnTo>
                  <a:lnTo>
                    <a:pt x="70" y="15"/>
                  </a:lnTo>
                  <a:lnTo>
                    <a:pt x="67" y="16"/>
                  </a:lnTo>
                  <a:lnTo>
                    <a:pt x="66" y="17"/>
                  </a:lnTo>
                  <a:lnTo>
                    <a:pt x="66" y="20"/>
                  </a:lnTo>
                  <a:lnTo>
                    <a:pt x="66" y="24"/>
                  </a:lnTo>
                  <a:lnTo>
                    <a:pt x="69" y="29"/>
                  </a:lnTo>
                  <a:lnTo>
                    <a:pt x="71" y="35"/>
                  </a:lnTo>
                  <a:lnTo>
                    <a:pt x="73" y="38"/>
                  </a:lnTo>
                  <a:lnTo>
                    <a:pt x="74" y="39"/>
                  </a:lnTo>
                  <a:lnTo>
                    <a:pt x="104" y="96"/>
                  </a:lnTo>
                  <a:lnTo>
                    <a:pt x="113" y="79"/>
                  </a:lnTo>
                  <a:lnTo>
                    <a:pt x="126" y="56"/>
                  </a:lnTo>
                  <a:lnTo>
                    <a:pt x="135" y="38"/>
                  </a:lnTo>
                  <a:lnTo>
                    <a:pt x="140" y="26"/>
                  </a:lnTo>
                  <a:lnTo>
                    <a:pt x="141" y="20"/>
                  </a:lnTo>
                  <a:lnTo>
                    <a:pt x="141" y="17"/>
                  </a:lnTo>
                  <a:lnTo>
                    <a:pt x="140" y="16"/>
                  </a:lnTo>
                  <a:lnTo>
                    <a:pt x="139" y="15"/>
                  </a:lnTo>
                  <a:lnTo>
                    <a:pt x="136" y="13"/>
                  </a:lnTo>
                  <a:lnTo>
                    <a:pt x="134" y="12"/>
                  </a:lnTo>
                  <a:lnTo>
                    <a:pt x="128" y="12"/>
                  </a:lnTo>
                  <a:lnTo>
                    <a:pt x="126" y="12"/>
                  </a:lnTo>
                  <a:lnTo>
                    <a:pt x="126" y="0"/>
                  </a:lnTo>
                  <a:lnTo>
                    <a:pt x="134" y="0"/>
                  </a:lnTo>
                  <a:lnTo>
                    <a:pt x="140" y="0"/>
                  </a:lnTo>
                  <a:lnTo>
                    <a:pt x="145" y="0"/>
                  </a:lnTo>
                  <a:lnTo>
                    <a:pt x="153" y="2"/>
                  </a:lnTo>
                  <a:lnTo>
                    <a:pt x="158" y="2"/>
                  </a:lnTo>
                  <a:lnTo>
                    <a:pt x="165" y="2"/>
                  </a:lnTo>
                  <a:lnTo>
                    <a:pt x="171" y="0"/>
                  </a:lnTo>
                  <a:lnTo>
                    <a:pt x="180" y="0"/>
                  </a:lnTo>
                  <a:lnTo>
                    <a:pt x="192" y="0"/>
                  </a:lnTo>
                  <a:lnTo>
                    <a:pt x="192" y="12"/>
                  </a:lnTo>
                  <a:lnTo>
                    <a:pt x="188" y="12"/>
                  </a:lnTo>
                  <a:lnTo>
                    <a:pt x="179" y="16"/>
                  </a:lnTo>
                  <a:lnTo>
                    <a:pt x="169" y="26"/>
                  </a:lnTo>
                  <a:lnTo>
                    <a:pt x="157" y="43"/>
                  </a:lnTo>
                  <a:lnTo>
                    <a:pt x="154" y="48"/>
                  </a:lnTo>
                  <a:lnTo>
                    <a:pt x="152" y="52"/>
                  </a:lnTo>
                  <a:lnTo>
                    <a:pt x="149" y="55"/>
                  </a:lnTo>
                  <a:lnTo>
                    <a:pt x="113" y="117"/>
                  </a:lnTo>
                  <a:lnTo>
                    <a:pt x="113" y="162"/>
                  </a:lnTo>
                  <a:lnTo>
                    <a:pt x="114" y="178"/>
                  </a:lnTo>
                  <a:lnTo>
                    <a:pt x="118" y="185"/>
                  </a:lnTo>
                  <a:lnTo>
                    <a:pt x="121" y="188"/>
                  </a:lnTo>
                  <a:lnTo>
                    <a:pt x="123" y="189"/>
                  </a:lnTo>
                  <a:lnTo>
                    <a:pt x="128" y="191"/>
                  </a:lnTo>
                  <a:lnTo>
                    <a:pt x="134" y="191"/>
                  </a:lnTo>
                  <a:lnTo>
                    <a:pt x="135" y="191"/>
                  </a:lnTo>
                  <a:lnTo>
                    <a:pt x="136" y="191"/>
                  </a:lnTo>
                  <a:lnTo>
                    <a:pt x="139" y="191"/>
                  </a:lnTo>
                  <a:lnTo>
                    <a:pt x="139" y="204"/>
                  </a:lnTo>
                  <a:lnTo>
                    <a:pt x="113" y="202"/>
                  </a:lnTo>
                  <a:lnTo>
                    <a:pt x="101" y="202"/>
                  </a:lnTo>
                  <a:lnTo>
                    <a:pt x="92" y="202"/>
                  </a:lnTo>
                  <a:lnTo>
                    <a:pt x="82" y="202"/>
                  </a:lnTo>
                  <a:lnTo>
                    <a:pt x="64" y="202"/>
                  </a:lnTo>
                  <a:lnTo>
                    <a:pt x="55" y="204"/>
                  </a:lnTo>
                  <a:lnTo>
                    <a:pt x="48" y="204"/>
                  </a:lnTo>
                  <a:lnTo>
                    <a:pt x="48" y="191"/>
                  </a:lnTo>
                  <a:lnTo>
                    <a:pt x="52" y="191"/>
                  </a:lnTo>
                  <a:lnTo>
                    <a:pt x="53" y="191"/>
                  </a:lnTo>
                  <a:lnTo>
                    <a:pt x="55" y="191"/>
                  </a:lnTo>
                  <a:lnTo>
                    <a:pt x="60" y="191"/>
                  </a:lnTo>
                  <a:lnTo>
                    <a:pt x="65" y="189"/>
                  </a:lnTo>
                  <a:lnTo>
                    <a:pt x="67" y="188"/>
                  </a:lnTo>
                  <a:lnTo>
                    <a:pt x="71" y="185"/>
                  </a:lnTo>
                  <a:lnTo>
                    <a:pt x="74" y="176"/>
                  </a:lnTo>
                  <a:lnTo>
                    <a:pt x="75" y="162"/>
                  </a:lnTo>
                  <a:lnTo>
                    <a:pt x="75" y="118"/>
                  </a:lnTo>
                  <a:lnTo>
                    <a:pt x="30" y="38"/>
                  </a:lnTo>
                  <a:lnTo>
                    <a:pt x="29" y="35"/>
                  </a:lnTo>
                  <a:lnTo>
                    <a:pt x="27" y="33"/>
                  </a:lnTo>
                  <a:lnTo>
                    <a:pt x="19" y="21"/>
                  </a:lnTo>
                  <a:lnTo>
                    <a:pt x="12" y="15"/>
                  </a:lnTo>
                  <a:lnTo>
                    <a:pt x="4" y="12"/>
                  </a:lnTo>
                  <a:lnTo>
                    <a:pt x="3" y="12"/>
                  </a:lnTo>
                  <a:lnTo>
                    <a:pt x="1" y="12"/>
                  </a:lnTo>
                  <a:lnTo>
                    <a:pt x="0" y="12"/>
                  </a:lnTo>
                  <a:lnTo>
                    <a:pt x="0" y="0"/>
                  </a:lnTo>
                  <a:close/>
                </a:path>
              </a:pathLst>
            </a:custGeom>
            <a:solidFill>
              <a:srgbClr val="10254E"/>
            </a:solidFill>
            <a:ln w="0">
              <a:solidFill>
                <a:srgbClr val="0000A0"/>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8" name="Freeform 111"/>
            <p:cNvSpPr>
              <a:spLocks noEditPoints="1"/>
            </p:cNvSpPr>
            <p:nvPr/>
          </p:nvSpPr>
          <p:spPr bwMode="auto">
            <a:xfrm>
              <a:off x="4462" y="928"/>
              <a:ext cx="149" cy="176"/>
            </a:xfrm>
            <a:custGeom>
              <a:avLst/>
              <a:gdLst>
                <a:gd name="T0" fmla="*/ 68 w 149"/>
                <a:gd name="T1" fmla="*/ 26 h 176"/>
                <a:gd name="T2" fmla="*/ 44 w 149"/>
                <a:gd name="T3" fmla="*/ 54 h 176"/>
                <a:gd name="T4" fmla="*/ 29 w 149"/>
                <a:gd name="T5" fmla="*/ 98 h 176"/>
                <a:gd name="T6" fmla="*/ 28 w 149"/>
                <a:gd name="T7" fmla="*/ 132 h 176"/>
                <a:gd name="T8" fmla="*/ 31 w 149"/>
                <a:gd name="T9" fmla="*/ 144 h 176"/>
                <a:gd name="T10" fmla="*/ 36 w 149"/>
                <a:gd name="T11" fmla="*/ 149 h 176"/>
                <a:gd name="T12" fmla="*/ 42 w 149"/>
                <a:gd name="T13" fmla="*/ 149 h 176"/>
                <a:gd name="T14" fmla="*/ 51 w 149"/>
                <a:gd name="T15" fmla="*/ 144 h 176"/>
                <a:gd name="T16" fmla="*/ 67 w 149"/>
                <a:gd name="T17" fmla="*/ 131 h 176"/>
                <a:gd name="T18" fmla="*/ 92 w 149"/>
                <a:gd name="T19" fmla="*/ 108 h 176"/>
                <a:gd name="T20" fmla="*/ 101 w 149"/>
                <a:gd name="T21" fmla="*/ 54 h 176"/>
                <a:gd name="T22" fmla="*/ 99 w 149"/>
                <a:gd name="T23" fmla="*/ 28 h 176"/>
                <a:gd name="T24" fmla="*/ 92 w 149"/>
                <a:gd name="T25" fmla="*/ 25 h 176"/>
                <a:gd name="T26" fmla="*/ 83 w 149"/>
                <a:gd name="T27" fmla="*/ 22 h 176"/>
                <a:gd name="T28" fmla="*/ 127 w 149"/>
                <a:gd name="T29" fmla="*/ 47 h 176"/>
                <a:gd name="T30" fmla="*/ 118 w 149"/>
                <a:gd name="T31" fmla="*/ 110 h 176"/>
                <a:gd name="T32" fmla="*/ 115 w 149"/>
                <a:gd name="T33" fmla="*/ 139 h 176"/>
                <a:gd name="T34" fmla="*/ 116 w 149"/>
                <a:gd name="T35" fmla="*/ 148 h 176"/>
                <a:gd name="T36" fmla="*/ 119 w 149"/>
                <a:gd name="T37" fmla="*/ 149 h 176"/>
                <a:gd name="T38" fmla="*/ 123 w 149"/>
                <a:gd name="T39" fmla="*/ 149 h 176"/>
                <a:gd name="T40" fmla="*/ 129 w 149"/>
                <a:gd name="T41" fmla="*/ 147 h 176"/>
                <a:gd name="T42" fmla="*/ 134 w 149"/>
                <a:gd name="T43" fmla="*/ 142 h 176"/>
                <a:gd name="T44" fmla="*/ 144 w 149"/>
                <a:gd name="T45" fmla="*/ 132 h 176"/>
                <a:gd name="T46" fmla="*/ 138 w 149"/>
                <a:gd name="T47" fmla="*/ 154 h 176"/>
                <a:gd name="T48" fmla="*/ 128 w 149"/>
                <a:gd name="T49" fmla="*/ 165 h 176"/>
                <a:gd name="T50" fmla="*/ 119 w 149"/>
                <a:gd name="T51" fmla="*/ 171 h 176"/>
                <a:gd name="T52" fmla="*/ 111 w 149"/>
                <a:gd name="T53" fmla="*/ 175 h 176"/>
                <a:gd name="T54" fmla="*/ 103 w 149"/>
                <a:gd name="T55" fmla="*/ 175 h 176"/>
                <a:gd name="T56" fmla="*/ 97 w 149"/>
                <a:gd name="T57" fmla="*/ 173 h 176"/>
                <a:gd name="T58" fmla="*/ 90 w 149"/>
                <a:gd name="T59" fmla="*/ 160 h 176"/>
                <a:gd name="T60" fmla="*/ 89 w 149"/>
                <a:gd name="T61" fmla="*/ 138 h 176"/>
                <a:gd name="T62" fmla="*/ 71 w 149"/>
                <a:gd name="T63" fmla="*/ 145 h 176"/>
                <a:gd name="T64" fmla="*/ 46 w 149"/>
                <a:gd name="T65" fmla="*/ 167 h 176"/>
                <a:gd name="T66" fmla="*/ 35 w 149"/>
                <a:gd name="T67" fmla="*/ 174 h 176"/>
                <a:gd name="T68" fmla="*/ 26 w 149"/>
                <a:gd name="T69" fmla="*/ 176 h 176"/>
                <a:gd name="T70" fmla="*/ 14 w 149"/>
                <a:gd name="T71" fmla="*/ 174 h 176"/>
                <a:gd name="T72" fmla="*/ 6 w 149"/>
                <a:gd name="T73" fmla="*/ 165 h 176"/>
                <a:gd name="T74" fmla="*/ 0 w 149"/>
                <a:gd name="T75" fmla="*/ 131 h 176"/>
                <a:gd name="T76" fmla="*/ 5 w 149"/>
                <a:gd name="T77" fmla="*/ 91 h 176"/>
                <a:gd name="T78" fmla="*/ 20 w 149"/>
                <a:gd name="T79" fmla="*/ 55 h 176"/>
                <a:gd name="T80" fmla="*/ 53 w 149"/>
                <a:gd name="T81" fmla="*/ 19 h 176"/>
                <a:gd name="T82" fmla="*/ 92 w 149"/>
                <a:gd name="T83" fmla="*/ 7 h 176"/>
                <a:gd name="T84" fmla="*/ 101 w 149"/>
                <a:gd name="T85" fmla="*/ 8 h 176"/>
                <a:gd name="T86" fmla="*/ 112 w 149"/>
                <a:gd name="T87" fmla="*/ 11 h 1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9"/>
                <a:gd name="T133" fmla="*/ 0 h 176"/>
                <a:gd name="T134" fmla="*/ 149 w 149"/>
                <a:gd name="T135" fmla="*/ 176 h 1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9" h="176">
                  <a:moveTo>
                    <a:pt x="83" y="22"/>
                  </a:moveTo>
                  <a:lnTo>
                    <a:pt x="68" y="26"/>
                  </a:lnTo>
                  <a:lnTo>
                    <a:pt x="55" y="37"/>
                  </a:lnTo>
                  <a:lnTo>
                    <a:pt x="44" y="54"/>
                  </a:lnTo>
                  <a:lnTo>
                    <a:pt x="36" y="74"/>
                  </a:lnTo>
                  <a:lnTo>
                    <a:pt x="29" y="98"/>
                  </a:lnTo>
                  <a:lnTo>
                    <a:pt x="28" y="125"/>
                  </a:lnTo>
                  <a:lnTo>
                    <a:pt x="28" y="132"/>
                  </a:lnTo>
                  <a:lnTo>
                    <a:pt x="29" y="139"/>
                  </a:lnTo>
                  <a:lnTo>
                    <a:pt x="31" y="144"/>
                  </a:lnTo>
                  <a:lnTo>
                    <a:pt x="33" y="148"/>
                  </a:lnTo>
                  <a:lnTo>
                    <a:pt x="36" y="149"/>
                  </a:lnTo>
                  <a:lnTo>
                    <a:pt x="40" y="151"/>
                  </a:lnTo>
                  <a:lnTo>
                    <a:pt x="42" y="149"/>
                  </a:lnTo>
                  <a:lnTo>
                    <a:pt x="46" y="148"/>
                  </a:lnTo>
                  <a:lnTo>
                    <a:pt x="51" y="144"/>
                  </a:lnTo>
                  <a:lnTo>
                    <a:pt x="58" y="140"/>
                  </a:lnTo>
                  <a:lnTo>
                    <a:pt x="67" y="131"/>
                  </a:lnTo>
                  <a:lnTo>
                    <a:pt x="79" y="121"/>
                  </a:lnTo>
                  <a:lnTo>
                    <a:pt x="92" y="108"/>
                  </a:lnTo>
                  <a:lnTo>
                    <a:pt x="97" y="73"/>
                  </a:lnTo>
                  <a:lnTo>
                    <a:pt x="101" y="54"/>
                  </a:lnTo>
                  <a:lnTo>
                    <a:pt x="103" y="30"/>
                  </a:lnTo>
                  <a:lnTo>
                    <a:pt x="99" y="28"/>
                  </a:lnTo>
                  <a:lnTo>
                    <a:pt x="94" y="26"/>
                  </a:lnTo>
                  <a:lnTo>
                    <a:pt x="92" y="25"/>
                  </a:lnTo>
                  <a:lnTo>
                    <a:pt x="86" y="24"/>
                  </a:lnTo>
                  <a:lnTo>
                    <a:pt x="83" y="22"/>
                  </a:lnTo>
                  <a:close/>
                  <a:moveTo>
                    <a:pt x="136" y="0"/>
                  </a:moveTo>
                  <a:lnTo>
                    <a:pt x="127" y="47"/>
                  </a:lnTo>
                  <a:lnTo>
                    <a:pt x="120" y="88"/>
                  </a:lnTo>
                  <a:lnTo>
                    <a:pt x="118" y="110"/>
                  </a:lnTo>
                  <a:lnTo>
                    <a:pt x="115" y="129"/>
                  </a:lnTo>
                  <a:lnTo>
                    <a:pt x="115" y="139"/>
                  </a:lnTo>
                  <a:lnTo>
                    <a:pt x="115" y="144"/>
                  </a:lnTo>
                  <a:lnTo>
                    <a:pt x="116" y="148"/>
                  </a:lnTo>
                  <a:lnTo>
                    <a:pt x="118" y="149"/>
                  </a:lnTo>
                  <a:lnTo>
                    <a:pt x="119" y="149"/>
                  </a:lnTo>
                  <a:lnTo>
                    <a:pt x="122" y="151"/>
                  </a:lnTo>
                  <a:lnTo>
                    <a:pt x="123" y="149"/>
                  </a:lnTo>
                  <a:lnTo>
                    <a:pt x="125" y="149"/>
                  </a:lnTo>
                  <a:lnTo>
                    <a:pt x="129" y="147"/>
                  </a:lnTo>
                  <a:lnTo>
                    <a:pt x="132" y="144"/>
                  </a:lnTo>
                  <a:lnTo>
                    <a:pt x="134" y="142"/>
                  </a:lnTo>
                  <a:lnTo>
                    <a:pt x="138" y="138"/>
                  </a:lnTo>
                  <a:lnTo>
                    <a:pt x="144" y="132"/>
                  </a:lnTo>
                  <a:lnTo>
                    <a:pt x="149" y="144"/>
                  </a:lnTo>
                  <a:lnTo>
                    <a:pt x="138" y="154"/>
                  </a:lnTo>
                  <a:lnTo>
                    <a:pt x="133" y="160"/>
                  </a:lnTo>
                  <a:lnTo>
                    <a:pt x="128" y="165"/>
                  </a:lnTo>
                  <a:lnTo>
                    <a:pt x="123" y="169"/>
                  </a:lnTo>
                  <a:lnTo>
                    <a:pt x="119" y="171"/>
                  </a:lnTo>
                  <a:lnTo>
                    <a:pt x="115" y="174"/>
                  </a:lnTo>
                  <a:lnTo>
                    <a:pt x="111" y="175"/>
                  </a:lnTo>
                  <a:lnTo>
                    <a:pt x="107" y="176"/>
                  </a:lnTo>
                  <a:lnTo>
                    <a:pt x="103" y="175"/>
                  </a:lnTo>
                  <a:lnTo>
                    <a:pt x="99" y="174"/>
                  </a:lnTo>
                  <a:lnTo>
                    <a:pt x="97" y="173"/>
                  </a:lnTo>
                  <a:lnTo>
                    <a:pt x="94" y="169"/>
                  </a:lnTo>
                  <a:lnTo>
                    <a:pt x="90" y="160"/>
                  </a:lnTo>
                  <a:lnTo>
                    <a:pt x="89" y="148"/>
                  </a:lnTo>
                  <a:lnTo>
                    <a:pt x="89" y="138"/>
                  </a:lnTo>
                  <a:lnTo>
                    <a:pt x="90" y="126"/>
                  </a:lnTo>
                  <a:lnTo>
                    <a:pt x="71" y="145"/>
                  </a:lnTo>
                  <a:lnTo>
                    <a:pt x="57" y="158"/>
                  </a:lnTo>
                  <a:lnTo>
                    <a:pt x="46" y="167"/>
                  </a:lnTo>
                  <a:lnTo>
                    <a:pt x="40" y="171"/>
                  </a:lnTo>
                  <a:lnTo>
                    <a:pt x="35" y="174"/>
                  </a:lnTo>
                  <a:lnTo>
                    <a:pt x="29" y="175"/>
                  </a:lnTo>
                  <a:lnTo>
                    <a:pt x="26" y="176"/>
                  </a:lnTo>
                  <a:lnTo>
                    <a:pt x="19" y="175"/>
                  </a:lnTo>
                  <a:lnTo>
                    <a:pt x="14" y="174"/>
                  </a:lnTo>
                  <a:lnTo>
                    <a:pt x="10" y="170"/>
                  </a:lnTo>
                  <a:lnTo>
                    <a:pt x="6" y="165"/>
                  </a:lnTo>
                  <a:lnTo>
                    <a:pt x="2" y="151"/>
                  </a:lnTo>
                  <a:lnTo>
                    <a:pt x="0" y="131"/>
                  </a:lnTo>
                  <a:lnTo>
                    <a:pt x="1" y="110"/>
                  </a:lnTo>
                  <a:lnTo>
                    <a:pt x="5" y="91"/>
                  </a:lnTo>
                  <a:lnTo>
                    <a:pt x="11" y="73"/>
                  </a:lnTo>
                  <a:lnTo>
                    <a:pt x="20" y="55"/>
                  </a:lnTo>
                  <a:lnTo>
                    <a:pt x="35" y="34"/>
                  </a:lnTo>
                  <a:lnTo>
                    <a:pt x="53" y="19"/>
                  </a:lnTo>
                  <a:lnTo>
                    <a:pt x="71" y="9"/>
                  </a:lnTo>
                  <a:lnTo>
                    <a:pt x="92" y="7"/>
                  </a:lnTo>
                  <a:lnTo>
                    <a:pt x="96" y="7"/>
                  </a:lnTo>
                  <a:lnTo>
                    <a:pt x="101" y="8"/>
                  </a:lnTo>
                  <a:lnTo>
                    <a:pt x="107" y="8"/>
                  </a:lnTo>
                  <a:lnTo>
                    <a:pt x="112" y="11"/>
                  </a:lnTo>
                  <a:lnTo>
                    <a:pt x="136"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29" name="Freeform 112"/>
            <p:cNvSpPr>
              <a:spLocks/>
            </p:cNvSpPr>
            <p:nvPr/>
          </p:nvSpPr>
          <p:spPr bwMode="auto">
            <a:xfrm>
              <a:off x="4621" y="932"/>
              <a:ext cx="157" cy="174"/>
            </a:xfrm>
            <a:custGeom>
              <a:avLst/>
              <a:gdLst>
                <a:gd name="T0" fmla="*/ 44 w 157"/>
                <a:gd name="T1" fmla="*/ 0 h 174"/>
                <a:gd name="T2" fmla="*/ 52 w 157"/>
                <a:gd name="T3" fmla="*/ 7 h 174"/>
                <a:gd name="T4" fmla="*/ 56 w 157"/>
                <a:gd name="T5" fmla="*/ 18 h 174"/>
                <a:gd name="T6" fmla="*/ 56 w 157"/>
                <a:gd name="T7" fmla="*/ 31 h 174"/>
                <a:gd name="T8" fmla="*/ 55 w 157"/>
                <a:gd name="T9" fmla="*/ 44 h 174"/>
                <a:gd name="T10" fmla="*/ 81 w 157"/>
                <a:gd name="T11" fmla="*/ 24 h 174"/>
                <a:gd name="T12" fmla="*/ 103 w 157"/>
                <a:gd name="T13" fmla="*/ 5 h 174"/>
                <a:gd name="T14" fmla="*/ 112 w 157"/>
                <a:gd name="T15" fmla="*/ 0 h 174"/>
                <a:gd name="T16" fmla="*/ 121 w 157"/>
                <a:gd name="T17" fmla="*/ 0 h 174"/>
                <a:gd name="T18" fmla="*/ 130 w 157"/>
                <a:gd name="T19" fmla="*/ 5 h 174"/>
                <a:gd name="T20" fmla="*/ 139 w 157"/>
                <a:gd name="T21" fmla="*/ 22 h 174"/>
                <a:gd name="T22" fmla="*/ 140 w 157"/>
                <a:gd name="T23" fmla="*/ 50 h 174"/>
                <a:gd name="T24" fmla="*/ 132 w 157"/>
                <a:gd name="T25" fmla="*/ 88 h 174"/>
                <a:gd name="T26" fmla="*/ 125 w 157"/>
                <a:gd name="T27" fmla="*/ 127 h 174"/>
                <a:gd name="T28" fmla="*/ 125 w 157"/>
                <a:gd name="T29" fmla="*/ 141 h 174"/>
                <a:gd name="T30" fmla="*/ 126 w 157"/>
                <a:gd name="T31" fmla="*/ 145 h 174"/>
                <a:gd name="T32" fmla="*/ 129 w 157"/>
                <a:gd name="T33" fmla="*/ 148 h 174"/>
                <a:gd name="T34" fmla="*/ 132 w 157"/>
                <a:gd name="T35" fmla="*/ 148 h 174"/>
                <a:gd name="T36" fmla="*/ 136 w 157"/>
                <a:gd name="T37" fmla="*/ 145 h 174"/>
                <a:gd name="T38" fmla="*/ 152 w 157"/>
                <a:gd name="T39" fmla="*/ 130 h 174"/>
                <a:gd name="T40" fmla="*/ 139 w 157"/>
                <a:gd name="T41" fmla="*/ 158 h 174"/>
                <a:gd name="T42" fmla="*/ 126 w 157"/>
                <a:gd name="T43" fmla="*/ 170 h 174"/>
                <a:gd name="T44" fmla="*/ 118 w 157"/>
                <a:gd name="T45" fmla="*/ 174 h 174"/>
                <a:gd name="T46" fmla="*/ 110 w 157"/>
                <a:gd name="T47" fmla="*/ 172 h 174"/>
                <a:gd name="T48" fmla="*/ 101 w 157"/>
                <a:gd name="T49" fmla="*/ 166 h 174"/>
                <a:gd name="T50" fmla="*/ 97 w 157"/>
                <a:gd name="T51" fmla="*/ 154 h 174"/>
                <a:gd name="T52" fmla="*/ 97 w 157"/>
                <a:gd name="T53" fmla="*/ 134 h 174"/>
                <a:gd name="T54" fmla="*/ 105 w 157"/>
                <a:gd name="T55" fmla="*/ 95 h 174"/>
                <a:gd name="T56" fmla="*/ 113 w 157"/>
                <a:gd name="T57" fmla="*/ 53 h 174"/>
                <a:gd name="T58" fmla="*/ 113 w 157"/>
                <a:gd name="T59" fmla="*/ 37 h 174"/>
                <a:gd name="T60" fmla="*/ 110 w 157"/>
                <a:gd name="T61" fmla="*/ 30 h 174"/>
                <a:gd name="T62" fmla="*/ 107 w 157"/>
                <a:gd name="T63" fmla="*/ 26 h 174"/>
                <a:gd name="T64" fmla="*/ 99 w 157"/>
                <a:gd name="T65" fmla="*/ 27 h 174"/>
                <a:gd name="T66" fmla="*/ 79 w 157"/>
                <a:gd name="T67" fmla="*/ 44 h 174"/>
                <a:gd name="T68" fmla="*/ 59 w 157"/>
                <a:gd name="T69" fmla="*/ 64 h 174"/>
                <a:gd name="T70" fmla="*/ 51 w 157"/>
                <a:gd name="T71" fmla="*/ 72 h 174"/>
                <a:gd name="T72" fmla="*/ 39 w 157"/>
                <a:gd name="T73" fmla="*/ 135 h 174"/>
                <a:gd name="T74" fmla="*/ 36 w 157"/>
                <a:gd name="T75" fmla="*/ 154 h 174"/>
                <a:gd name="T76" fmla="*/ 5 w 157"/>
                <a:gd name="T77" fmla="*/ 174 h 174"/>
                <a:gd name="T78" fmla="*/ 22 w 157"/>
                <a:gd name="T79" fmla="*/ 87 h 174"/>
                <a:gd name="T80" fmla="*/ 29 w 157"/>
                <a:gd name="T81" fmla="*/ 50 h 174"/>
                <a:gd name="T82" fmla="*/ 29 w 157"/>
                <a:gd name="T83" fmla="*/ 35 h 174"/>
                <a:gd name="T84" fmla="*/ 27 w 157"/>
                <a:gd name="T85" fmla="*/ 29 h 174"/>
                <a:gd name="T86" fmla="*/ 25 w 157"/>
                <a:gd name="T87" fmla="*/ 26 h 174"/>
                <a:gd name="T88" fmla="*/ 21 w 157"/>
                <a:gd name="T89" fmla="*/ 26 h 174"/>
                <a:gd name="T90" fmla="*/ 16 w 157"/>
                <a:gd name="T91" fmla="*/ 29 h 174"/>
                <a:gd name="T92" fmla="*/ 9 w 157"/>
                <a:gd name="T93" fmla="*/ 33 h 174"/>
                <a:gd name="T94" fmla="*/ 0 w 157"/>
                <a:gd name="T95" fmla="*/ 26 h 174"/>
                <a:gd name="T96" fmla="*/ 5 w 157"/>
                <a:gd name="T97" fmla="*/ 21 h 174"/>
                <a:gd name="T98" fmla="*/ 33 w 157"/>
                <a:gd name="T99" fmla="*/ 3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74"/>
                <a:gd name="T152" fmla="*/ 157 w 157"/>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74">
                  <a:moveTo>
                    <a:pt x="40" y="0"/>
                  </a:moveTo>
                  <a:lnTo>
                    <a:pt x="44" y="0"/>
                  </a:lnTo>
                  <a:lnTo>
                    <a:pt x="49" y="3"/>
                  </a:lnTo>
                  <a:lnTo>
                    <a:pt x="52" y="7"/>
                  </a:lnTo>
                  <a:lnTo>
                    <a:pt x="55" y="12"/>
                  </a:lnTo>
                  <a:lnTo>
                    <a:pt x="56" y="18"/>
                  </a:lnTo>
                  <a:lnTo>
                    <a:pt x="56" y="27"/>
                  </a:lnTo>
                  <a:lnTo>
                    <a:pt x="56" y="31"/>
                  </a:lnTo>
                  <a:lnTo>
                    <a:pt x="56" y="38"/>
                  </a:lnTo>
                  <a:lnTo>
                    <a:pt x="55" y="44"/>
                  </a:lnTo>
                  <a:lnTo>
                    <a:pt x="55" y="51"/>
                  </a:lnTo>
                  <a:lnTo>
                    <a:pt x="81" y="24"/>
                  </a:lnTo>
                  <a:lnTo>
                    <a:pt x="94" y="12"/>
                  </a:lnTo>
                  <a:lnTo>
                    <a:pt x="103" y="5"/>
                  </a:lnTo>
                  <a:lnTo>
                    <a:pt x="107" y="2"/>
                  </a:lnTo>
                  <a:lnTo>
                    <a:pt x="112" y="0"/>
                  </a:lnTo>
                  <a:lnTo>
                    <a:pt x="116" y="0"/>
                  </a:lnTo>
                  <a:lnTo>
                    <a:pt x="121" y="0"/>
                  </a:lnTo>
                  <a:lnTo>
                    <a:pt x="126" y="3"/>
                  </a:lnTo>
                  <a:lnTo>
                    <a:pt x="130" y="5"/>
                  </a:lnTo>
                  <a:lnTo>
                    <a:pt x="134" y="11"/>
                  </a:lnTo>
                  <a:lnTo>
                    <a:pt x="139" y="22"/>
                  </a:lnTo>
                  <a:lnTo>
                    <a:pt x="140" y="37"/>
                  </a:lnTo>
                  <a:lnTo>
                    <a:pt x="140" y="50"/>
                  </a:lnTo>
                  <a:lnTo>
                    <a:pt x="138" y="68"/>
                  </a:lnTo>
                  <a:lnTo>
                    <a:pt x="132" y="88"/>
                  </a:lnTo>
                  <a:lnTo>
                    <a:pt x="129" y="110"/>
                  </a:lnTo>
                  <a:lnTo>
                    <a:pt x="125" y="127"/>
                  </a:lnTo>
                  <a:lnTo>
                    <a:pt x="125" y="139"/>
                  </a:lnTo>
                  <a:lnTo>
                    <a:pt x="125" y="141"/>
                  </a:lnTo>
                  <a:lnTo>
                    <a:pt x="125" y="144"/>
                  </a:lnTo>
                  <a:lnTo>
                    <a:pt x="126" y="145"/>
                  </a:lnTo>
                  <a:lnTo>
                    <a:pt x="127" y="147"/>
                  </a:lnTo>
                  <a:lnTo>
                    <a:pt x="129" y="148"/>
                  </a:lnTo>
                  <a:lnTo>
                    <a:pt x="131" y="148"/>
                  </a:lnTo>
                  <a:lnTo>
                    <a:pt x="132" y="148"/>
                  </a:lnTo>
                  <a:lnTo>
                    <a:pt x="135" y="147"/>
                  </a:lnTo>
                  <a:lnTo>
                    <a:pt x="136" y="145"/>
                  </a:lnTo>
                  <a:lnTo>
                    <a:pt x="139" y="143"/>
                  </a:lnTo>
                  <a:lnTo>
                    <a:pt x="152" y="130"/>
                  </a:lnTo>
                  <a:lnTo>
                    <a:pt x="157" y="140"/>
                  </a:lnTo>
                  <a:lnTo>
                    <a:pt x="139" y="158"/>
                  </a:lnTo>
                  <a:lnTo>
                    <a:pt x="132" y="165"/>
                  </a:lnTo>
                  <a:lnTo>
                    <a:pt x="126" y="170"/>
                  </a:lnTo>
                  <a:lnTo>
                    <a:pt x="122" y="171"/>
                  </a:lnTo>
                  <a:lnTo>
                    <a:pt x="118" y="174"/>
                  </a:lnTo>
                  <a:lnTo>
                    <a:pt x="116" y="174"/>
                  </a:lnTo>
                  <a:lnTo>
                    <a:pt x="110" y="172"/>
                  </a:lnTo>
                  <a:lnTo>
                    <a:pt x="105" y="170"/>
                  </a:lnTo>
                  <a:lnTo>
                    <a:pt x="101" y="166"/>
                  </a:lnTo>
                  <a:lnTo>
                    <a:pt x="99" y="161"/>
                  </a:lnTo>
                  <a:lnTo>
                    <a:pt x="97" y="154"/>
                  </a:lnTo>
                  <a:lnTo>
                    <a:pt x="96" y="147"/>
                  </a:lnTo>
                  <a:lnTo>
                    <a:pt x="97" y="134"/>
                  </a:lnTo>
                  <a:lnTo>
                    <a:pt x="100" y="117"/>
                  </a:lnTo>
                  <a:lnTo>
                    <a:pt x="105" y="95"/>
                  </a:lnTo>
                  <a:lnTo>
                    <a:pt x="110" y="72"/>
                  </a:lnTo>
                  <a:lnTo>
                    <a:pt x="113" y="53"/>
                  </a:lnTo>
                  <a:lnTo>
                    <a:pt x="113" y="40"/>
                  </a:lnTo>
                  <a:lnTo>
                    <a:pt x="113" y="37"/>
                  </a:lnTo>
                  <a:lnTo>
                    <a:pt x="112" y="33"/>
                  </a:lnTo>
                  <a:lnTo>
                    <a:pt x="110" y="30"/>
                  </a:lnTo>
                  <a:lnTo>
                    <a:pt x="109" y="27"/>
                  </a:lnTo>
                  <a:lnTo>
                    <a:pt x="107" y="26"/>
                  </a:lnTo>
                  <a:lnTo>
                    <a:pt x="104" y="26"/>
                  </a:lnTo>
                  <a:lnTo>
                    <a:pt x="99" y="27"/>
                  </a:lnTo>
                  <a:lnTo>
                    <a:pt x="91" y="34"/>
                  </a:lnTo>
                  <a:lnTo>
                    <a:pt x="79" y="44"/>
                  </a:lnTo>
                  <a:lnTo>
                    <a:pt x="64" y="57"/>
                  </a:lnTo>
                  <a:lnTo>
                    <a:pt x="59" y="64"/>
                  </a:lnTo>
                  <a:lnTo>
                    <a:pt x="55" y="68"/>
                  </a:lnTo>
                  <a:lnTo>
                    <a:pt x="51" y="72"/>
                  </a:lnTo>
                  <a:lnTo>
                    <a:pt x="40" y="132"/>
                  </a:lnTo>
                  <a:lnTo>
                    <a:pt x="39" y="135"/>
                  </a:lnTo>
                  <a:lnTo>
                    <a:pt x="39" y="138"/>
                  </a:lnTo>
                  <a:lnTo>
                    <a:pt x="36" y="154"/>
                  </a:lnTo>
                  <a:lnTo>
                    <a:pt x="35" y="166"/>
                  </a:lnTo>
                  <a:lnTo>
                    <a:pt x="5" y="174"/>
                  </a:lnTo>
                  <a:lnTo>
                    <a:pt x="16" y="127"/>
                  </a:lnTo>
                  <a:lnTo>
                    <a:pt x="22" y="87"/>
                  </a:lnTo>
                  <a:lnTo>
                    <a:pt x="26" y="65"/>
                  </a:lnTo>
                  <a:lnTo>
                    <a:pt x="29" y="50"/>
                  </a:lnTo>
                  <a:lnTo>
                    <a:pt x="29" y="39"/>
                  </a:lnTo>
                  <a:lnTo>
                    <a:pt x="29" y="35"/>
                  </a:lnTo>
                  <a:lnTo>
                    <a:pt x="29" y="31"/>
                  </a:lnTo>
                  <a:lnTo>
                    <a:pt x="27" y="29"/>
                  </a:lnTo>
                  <a:lnTo>
                    <a:pt x="26" y="27"/>
                  </a:lnTo>
                  <a:lnTo>
                    <a:pt x="25" y="26"/>
                  </a:lnTo>
                  <a:lnTo>
                    <a:pt x="22" y="26"/>
                  </a:lnTo>
                  <a:lnTo>
                    <a:pt x="21" y="26"/>
                  </a:lnTo>
                  <a:lnTo>
                    <a:pt x="20" y="27"/>
                  </a:lnTo>
                  <a:lnTo>
                    <a:pt x="16" y="29"/>
                  </a:lnTo>
                  <a:lnTo>
                    <a:pt x="13" y="30"/>
                  </a:lnTo>
                  <a:lnTo>
                    <a:pt x="9" y="33"/>
                  </a:lnTo>
                  <a:lnTo>
                    <a:pt x="5" y="35"/>
                  </a:lnTo>
                  <a:lnTo>
                    <a:pt x="0" y="26"/>
                  </a:lnTo>
                  <a:lnTo>
                    <a:pt x="3" y="25"/>
                  </a:lnTo>
                  <a:lnTo>
                    <a:pt x="5" y="21"/>
                  </a:lnTo>
                  <a:lnTo>
                    <a:pt x="21" y="9"/>
                  </a:lnTo>
                  <a:lnTo>
                    <a:pt x="33" y="3"/>
                  </a:lnTo>
                  <a:lnTo>
                    <a:pt x="4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0" name="Freeform 113"/>
            <p:cNvSpPr>
              <a:spLocks noEditPoints="1"/>
            </p:cNvSpPr>
            <p:nvPr/>
          </p:nvSpPr>
          <p:spPr bwMode="auto">
            <a:xfrm>
              <a:off x="4795" y="830"/>
              <a:ext cx="153" cy="276"/>
            </a:xfrm>
            <a:custGeom>
              <a:avLst/>
              <a:gdLst>
                <a:gd name="T0" fmla="*/ 64 w 153"/>
                <a:gd name="T1" fmla="*/ 122 h 276"/>
                <a:gd name="T2" fmla="*/ 41 w 153"/>
                <a:gd name="T3" fmla="*/ 146 h 276"/>
                <a:gd name="T4" fmla="*/ 30 w 153"/>
                <a:gd name="T5" fmla="*/ 189 h 276"/>
                <a:gd name="T6" fmla="*/ 29 w 153"/>
                <a:gd name="T7" fmla="*/ 229 h 276"/>
                <a:gd name="T8" fmla="*/ 34 w 153"/>
                <a:gd name="T9" fmla="*/ 243 h 276"/>
                <a:gd name="T10" fmla="*/ 39 w 153"/>
                <a:gd name="T11" fmla="*/ 247 h 276"/>
                <a:gd name="T12" fmla="*/ 45 w 153"/>
                <a:gd name="T13" fmla="*/ 247 h 276"/>
                <a:gd name="T14" fmla="*/ 54 w 153"/>
                <a:gd name="T15" fmla="*/ 242 h 276"/>
                <a:gd name="T16" fmla="*/ 75 w 153"/>
                <a:gd name="T17" fmla="*/ 225 h 276"/>
                <a:gd name="T18" fmla="*/ 105 w 153"/>
                <a:gd name="T19" fmla="*/ 129 h 276"/>
                <a:gd name="T20" fmla="*/ 95 w 153"/>
                <a:gd name="T21" fmla="*/ 124 h 276"/>
                <a:gd name="T22" fmla="*/ 82 w 153"/>
                <a:gd name="T23" fmla="*/ 120 h 276"/>
                <a:gd name="T24" fmla="*/ 153 w 153"/>
                <a:gd name="T25" fmla="*/ 0 h 276"/>
                <a:gd name="T26" fmla="*/ 135 w 153"/>
                <a:gd name="T27" fmla="*/ 104 h 276"/>
                <a:gd name="T28" fmla="*/ 123 w 153"/>
                <a:gd name="T29" fmla="*/ 180 h 276"/>
                <a:gd name="T30" fmla="*/ 118 w 153"/>
                <a:gd name="T31" fmla="*/ 221 h 276"/>
                <a:gd name="T32" fmla="*/ 118 w 153"/>
                <a:gd name="T33" fmla="*/ 237 h 276"/>
                <a:gd name="T34" fmla="*/ 119 w 153"/>
                <a:gd name="T35" fmla="*/ 243 h 276"/>
                <a:gd name="T36" fmla="*/ 122 w 153"/>
                <a:gd name="T37" fmla="*/ 247 h 276"/>
                <a:gd name="T38" fmla="*/ 127 w 153"/>
                <a:gd name="T39" fmla="*/ 247 h 276"/>
                <a:gd name="T40" fmla="*/ 131 w 153"/>
                <a:gd name="T41" fmla="*/ 245 h 276"/>
                <a:gd name="T42" fmla="*/ 136 w 153"/>
                <a:gd name="T43" fmla="*/ 240 h 276"/>
                <a:gd name="T44" fmla="*/ 152 w 153"/>
                <a:gd name="T45" fmla="*/ 241 h 276"/>
                <a:gd name="T46" fmla="*/ 128 w 153"/>
                <a:gd name="T47" fmla="*/ 264 h 276"/>
                <a:gd name="T48" fmla="*/ 121 w 153"/>
                <a:gd name="T49" fmla="*/ 271 h 276"/>
                <a:gd name="T50" fmla="*/ 114 w 153"/>
                <a:gd name="T51" fmla="*/ 274 h 276"/>
                <a:gd name="T52" fmla="*/ 105 w 153"/>
                <a:gd name="T53" fmla="*/ 274 h 276"/>
                <a:gd name="T54" fmla="*/ 99 w 153"/>
                <a:gd name="T55" fmla="*/ 271 h 276"/>
                <a:gd name="T56" fmla="*/ 93 w 153"/>
                <a:gd name="T57" fmla="*/ 256 h 276"/>
                <a:gd name="T58" fmla="*/ 92 w 153"/>
                <a:gd name="T59" fmla="*/ 233 h 276"/>
                <a:gd name="T60" fmla="*/ 93 w 153"/>
                <a:gd name="T61" fmla="*/ 227 h 276"/>
                <a:gd name="T62" fmla="*/ 60 w 153"/>
                <a:gd name="T63" fmla="*/ 259 h 276"/>
                <a:gd name="T64" fmla="*/ 49 w 153"/>
                <a:gd name="T65" fmla="*/ 267 h 276"/>
                <a:gd name="T66" fmla="*/ 40 w 153"/>
                <a:gd name="T67" fmla="*/ 272 h 276"/>
                <a:gd name="T68" fmla="*/ 31 w 153"/>
                <a:gd name="T69" fmla="*/ 274 h 276"/>
                <a:gd name="T70" fmla="*/ 14 w 153"/>
                <a:gd name="T71" fmla="*/ 268 h 276"/>
                <a:gd name="T72" fmla="*/ 3 w 153"/>
                <a:gd name="T73" fmla="*/ 245 h 276"/>
                <a:gd name="T74" fmla="*/ 3 w 153"/>
                <a:gd name="T75" fmla="*/ 190 h 276"/>
                <a:gd name="T76" fmla="*/ 25 w 153"/>
                <a:gd name="T77" fmla="*/ 137 h 276"/>
                <a:gd name="T78" fmla="*/ 60 w 153"/>
                <a:gd name="T79" fmla="*/ 106 h 276"/>
                <a:gd name="T80" fmla="*/ 88 w 153"/>
                <a:gd name="T81" fmla="*/ 102 h 276"/>
                <a:gd name="T82" fmla="*/ 101 w 153"/>
                <a:gd name="T83" fmla="*/ 106 h 276"/>
                <a:gd name="T84" fmla="*/ 118 w 153"/>
                <a:gd name="T85" fmla="*/ 47 h 276"/>
                <a:gd name="T86" fmla="*/ 119 w 153"/>
                <a:gd name="T87" fmla="*/ 31 h 276"/>
                <a:gd name="T88" fmla="*/ 118 w 153"/>
                <a:gd name="T89" fmla="*/ 25 h 276"/>
                <a:gd name="T90" fmla="*/ 114 w 153"/>
                <a:gd name="T91" fmla="*/ 21 h 276"/>
                <a:gd name="T92" fmla="*/ 106 w 153"/>
                <a:gd name="T93" fmla="*/ 19 h 276"/>
                <a:gd name="T94" fmla="*/ 100 w 153"/>
                <a:gd name="T95" fmla="*/ 19 h 276"/>
                <a:gd name="T96" fmla="*/ 97 w 153"/>
                <a:gd name="T97" fmla="*/ 9 h 276"/>
                <a:gd name="T98" fmla="*/ 153 w 153"/>
                <a:gd name="T99" fmla="*/ 0 h 2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
                <a:gd name="T151" fmla="*/ 0 h 276"/>
                <a:gd name="T152" fmla="*/ 153 w 153"/>
                <a:gd name="T153" fmla="*/ 276 h 2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 h="276">
                  <a:moveTo>
                    <a:pt x="77" y="119"/>
                  </a:moveTo>
                  <a:lnTo>
                    <a:pt x="64" y="122"/>
                  </a:lnTo>
                  <a:lnTo>
                    <a:pt x="52" y="132"/>
                  </a:lnTo>
                  <a:lnTo>
                    <a:pt x="41" y="146"/>
                  </a:lnTo>
                  <a:lnTo>
                    <a:pt x="34" y="166"/>
                  </a:lnTo>
                  <a:lnTo>
                    <a:pt x="30" y="189"/>
                  </a:lnTo>
                  <a:lnTo>
                    <a:pt x="27" y="215"/>
                  </a:lnTo>
                  <a:lnTo>
                    <a:pt x="29" y="229"/>
                  </a:lnTo>
                  <a:lnTo>
                    <a:pt x="31" y="240"/>
                  </a:lnTo>
                  <a:lnTo>
                    <a:pt x="34" y="243"/>
                  </a:lnTo>
                  <a:lnTo>
                    <a:pt x="36" y="246"/>
                  </a:lnTo>
                  <a:lnTo>
                    <a:pt x="39" y="247"/>
                  </a:lnTo>
                  <a:lnTo>
                    <a:pt x="43" y="249"/>
                  </a:lnTo>
                  <a:lnTo>
                    <a:pt x="45" y="247"/>
                  </a:lnTo>
                  <a:lnTo>
                    <a:pt x="49" y="246"/>
                  </a:lnTo>
                  <a:lnTo>
                    <a:pt x="54" y="242"/>
                  </a:lnTo>
                  <a:lnTo>
                    <a:pt x="61" y="238"/>
                  </a:lnTo>
                  <a:lnTo>
                    <a:pt x="75" y="225"/>
                  </a:lnTo>
                  <a:lnTo>
                    <a:pt x="93" y="208"/>
                  </a:lnTo>
                  <a:lnTo>
                    <a:pt x="105" y="129"/>
                  </a:lnTo>
                  <a:lnTo>
                    <a:pt x="100" y="127"/>
                  </a:lnTo>
                  <a:lnTo>
                    <a:pt x="95" y="124"/>
                  </a:lnTo>
                  <a:lnTo>
                    <a:pt x="89" y="122"/>
                  </a:lnTo>
                  <a:lnTo>
                    <a:pt x="82" y="120"/>
                  </a:lnTo>
                  <a:lnTo>
                    <a:pt x="77" y="119"/>
                  </a:lnTo>
                  <a:close/>
                  <a:moveTo>
                    <a:pt x="153" y="0"/>
                  </a:moveTo>
                  <a:lnTo>
                    <a:pt x="144" y="53"/>
                  </a:lnTo>
                  <a:lnTo>
                    <a:pt x="135" y="104"/>
                  </a:lnTo>
                  <a:lnTo>
                    <a:pt x="127" y="150"/>
                  </a:lnTo>
                  <a:lnTo>
                    <a:pt x="123" y="180"/>
                  </a:lnTo>
                  <a:lnTo>
                    <a:pt x="121" y="205"/>
                  </a:lnTo>
                  <a:lnTo>
                    <a:pt x="118" y="221"/>
                  </a:lnTo>
                  <a:lnTo>
                    <a:pt x="118" y="232"/>
                  </a:lnTo>
                  <a:lnTo>
                    <a:pt x="118" y="237"/>
                  </a:lnTo>
                  <a:lnTo>
                    <a:pt x="118" y="241"/>
                  </a:lnTo>
                  <a:lnTo>
                    <a:pt x="119" y="243"/>
                  </a:lnTo>
                  <a:lnTo>
                    <a:pt x="121" y="246"/>
                  </a:lnTo>
                  <a:lnTo>
                    <a:pt x="122" y="247"/>
                  </a:lnTo>
                  <a:lnTo>
                    <a:pt x="125" y="247"/>
                  </a:lnTo>
                  <a:lnTo>
                    <a:pt x="127" y="247"/>
                  </a:lnTo>
                  <a:lnTo>
                    <a:pt x="130" y="246"/>
                  </a:lnTo>
                  <a:lnTo>
                    <a:pt x="131" y="245"/>
                  </a:lnTo>
                  <a:lnTo>
                    <a:pt x="134" y="242"/>
                  </a:lnTo>
                  <a:lnTo>
                    <a:pt x="136" y="240"/>
                  </a:lnTo>
                  <a:lnTo>
                    <a:pt x="147" y="230"/>
                  </a:lnTo>
                  <a:lnTo>
                    <a:pt x="152" y="241"/>
                  </a:lnTo>
                  <a:lnTo>
                    <a:pt x="132" y="260"/>
                  </a:lnTo>
                  <a:lnTo>
                    <a:pt x="128" y="264"/>
                  </a:lnTo>
                  <a:lnTo>
                    <a:pt x="125" y="268"/>
                  </a:lnTo>
                  <a:lnTo>
                    <a:pt x="121" y="271"/>
                  </a:lnTo>
                  <a:lnTo>
                    <a:pt x="118" y="273"/>
                  </a:lnTo>
                  <a:lnTo>
                    <a:pt x="114" y="274"/>
                  </a:lnTo>
                  <a:lnTo>
                    <a:pt x="109" y="276"/>
                  </a:lnTo>
                  <a:lnTo>
                    <a:pt x="105" y="274"/>
                  </a:lnTo>
                  <a:lnTo>
                    <a:pt x="102" y="273"/>
                  </a:lnTo>
                  <a:lnTo>
                    <a:pt x="99" y="271"/>
                  </a:lnTo>
                  <a:lnTo>
                    <a:pt x="97" y="267"/>
                  </a:lnTo>
                  <a:lnTo>
                    <a:pt x="93" y="256"/>
                  </a:lnTo>
                  <a:lnTo>
                    <a:pt x="92" y="240"/>
                  </a:lnTo>
                  <a:lnTo>
                    <a:pt x="92" y="233"/>
                  </a:lnTo>
                  <a:lnTo>
                    <a:pt x="93" y="229"/>
                  </a:lnTo>
                  <a:lnTo>
                    <a:pt x="93" y="227"/>
                  </a:lnTo>
                  <a:lnTo>
                    <a:pt x="65" y="252"/>
                  </a:lnTo>
                  <a:lnTo>
                    <a:pt x="60" y="259"/>
                  </a:lnTo>
                  <a:lnTo>
                    <a:pt x="54" y="263"/>
                  </a:lnTo>
                  <a:lnTo>
                    <a:pt x="49" y="267"/>
                  </a:lnTo>
                  <a:lnTo>
                    <a:pt x="45" y="269"/>
                  </a:lnTo>
                  <a:lnTo>
                    <a:pt x="40" y="272"/>
                  </a:lnTo>
                  <a:lnTo>
                    <a:pt x="36" y="273"/>
                  </a:lnTo>
                  <a:lnTo>
                    <a:pt x="31" y="274"/>
                  </a:lnTo>
                  <a:lnTo>
                    <a:pt x="22" y="272"/>
                  </a:lnTo>
                  <a:lnTo>
                    <a:pt x="14" y="268"/>
                  </a:lnTo>
                  <a:lnTo>
                    <a:pt x="8" y="260"/>
                  </a:lnTo>
                  <a:lnTo>
                    <a:pt x="3" y="245"/>
                  </a:lnTo>
                  <a:lnTo>
                    <a:pt x="0" y="223"/>
                  </a:lnTo>
                  <a:lnTo>
                    <a:pt x="3" y="190"/>
                  </a:lnTo>
                  <a:lnTo>
                    <a:pt x="10" y="163"/>
                  </a:lnTo>
                  <a:lnTo>
                    <a:pt x="25" y="137"/>
                  </a:lnTo>
                  <a:lnTo>
                    <a:pt x="41" y="118"/>
                  </a:lnTo>
                  <a:lnTo>
                    <a:pt x="60" y="106"/>
                  </a:lnTo>
                  <a:lnTo>
                    <a:pt x="80" y="102"/>
                  </a:lnTo>
                  <a:lnTo>
                    <a:pt x="88" y="102"/>
                  </a:lnTo>
                  <a:lnTo>
                    <a:pt x="95" y="104"/>
                  </a:lnTo>
                  <a:lnTo>
                    <a:pt x="101" y="106"/>
                  </a:lnTo>
                  <a:lnTo>
                    <a:pt x="109" y="109"/>
                  </a:lnTo>
                  <a:lnTo>
                    <a:pt x="118" y="47"/>
                  </a:lnTo>
                  <a:lnTo>
                    <a:pt x="119" y="39"/>
                  </a:lnTo>
                  <a:lnTo>
                    <a:pt x="119" y="31"/>
                  </a:lnTo>
                  <a:lnTo>
                    <a:pt x="119" y="27"/>
                  </a:lnTo>
                  <a:lnTo>
                    <a:pt x="118" y="25"/>
                  </a:lnTo>
                  <a:lnTo>
                    <a:pt x="117" y="22"/>
                  </a:lnTo>
                  <a:lnTo>
                    <a:pt x="114" y="21"/>
                  </a:lnTo>
                  <a:lnTo>
                    <a:pt x="112" y="19"/>
                  </a:lnTo>
                  <a:lnTo>
                    <a:pt x="106" y="19"/>
                  </a:lnTo>
                  <a:lnTo>
                    <a:pt x="102" y="19"/>
                  </a:lnTo>
                  <a:lnTo>
                    <a:pt x="100" y="19"/>
                  </a:lnTo>
                  <a:lnTo>
                    <a:pt x="97" y="19"/>
                  </a:lnTo>
                  <a:lnTo>
                    <a:pt x="97" y="9"/>
                  </a:lnTo>
                  <a:lnTo>
                    <a:pt x="125" y="5"/>
                  </a:lnTo>
                  <a:lnTo>
                    <a:pt x="15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1" name="Freeform 114"/>
            <p:cNvSpPr>
              <a:spLocks/>
            </p:cNvSpPr>
            <p:nvPr/>
          </p:nvSpPr>
          <p:spPr bwMode="auto">
            <a:xfrm>
              <a:off x="1134" y="1192"/>
              <a:ext cx="110" cy="249"/>
            </a:xfrm>
            <a:custGeom>
              <a:avLst/>
              <a:gdLst>
                <a:gd name="T0" fmla="*/ 33 w 110"/>
                <a:gd name="T1" fmla="*/ 2 h 248"/>
                <a:gd name="T2" fmla="*/ 79 w 110"/>
                <a:gd name="T3" fmla="*/ 2 h 248"/>
                <a:gd name="T4" fmla="*/ 109 w 110"/>
                <a:gd name="T5" fmla="*/ 16 h 248"/>
                <a:gd name="T6" fmla="*/ 99 w 110"/>
                <a:gd name="T7" fmla="*/ 16 h 248"/>
                <a:gd name="T8" fmla="*/ 88 w 110"/>
                <a:gd name="T9" fmla="*/ 19 h 248"/>
                <a:gd name="T10" fmla="*/ 83 w 110"/>
                <a:gd name="T11" fmla="*/ 24 h 248"/>
                <a:gd name="T12" fmla="*/ 81 w 110"/>
                <a:gd name="T13" fmla="*/ 35 h 248"/>
                <a:gd name="T14" fmla="*/ 79 w 110"/>
                <a:gd name="T15" fmla="*/ 61 h 248"/>
                <a:gd name="T16" fmla="*/ 78 w 110"/>
                <a:gd name="T17" fmla="*/ 105 h 248"/>
                <a:gd name="T18" fmla="*/ 78 w 110"/>
                <a:gd name="T19" fmla="*/ 213 h 248"/>
                <a:gd name="T20" fmla="*/ 81 w 110"/>
                <a:gd name="T21" fmla="*/ 233 h 248"/>
                <a:gd name="T22" fmla="*/ 82 w 110"/>
                <a:gd name="T23" fmla="*/ 240 h 248"/>
                <a:gd name="T24" fmla="*/ 87 w 110"/>
                <a:gd name="T25" fmla="*/ 244 h 248"/>
                <a:gd name="T26" fmla="*/ 95 w 110"/>
                <a:gd name="T27" fmla="*/ 247 h 248"/>
                <a:gd name="T28" fmla="*/ 106 w 110"/>
                <a:gd name="T29" fmla="*/ 248 h 248"/>
                <a:gd name="T30" fmla="*/ 110 w 110"/>
                <a:gd name="T31" fmla="*/ 264 h 248"/>
                <a:gd name="T32" fmla="*/ 55 w 110"/>
                <a:gd name="T33" fmla="*/ 262 h 248"/>
                <a:gd name="T34" fmla="*/ 33 w 110"/>
                <a:gd name="T35" fmla="*/ 262 h 248"/>
                <a:gd name="T36" fmla="*/ 0 w 110"/>
                <a:gd name="T37" fmla="*/ 264 h 248"/>
                <a:gd name="T38" fmla="*/ 4 w 110"/>
                <a:gd name="T39" fmla="*/ 248 h 248"/>
                <a:gd name="T40" fmla="*/ 17 w 110"/>
                <a:gd name="T41" fmla="*/ 247 h 248"/>
                <a:gd name="T42" fmla="*/ 25 w 110"/>
                <a:gd name="T43" fmla="*/ 244 h 248"/>
                <a:gd name="T44" fmla="*/ 29 w 110"/>
                <a:gd name="T45" fmla="*/ 240 h 248"/>
                <a:gd name="T46" fmla="*/ 31 w 110"/>
                <a:gd name="T47" fmla="*/ 231 h 248"/>
                <a:gd name="T48" fmla="*/ 33 w 110"/>
                <a:gd name="T49" fmla="*/ 209 h 248"/>
                <a:gd name="T50" fmla="*/ 33 w 110"/>
                <a:gd name="T51" fmla="*/ 66 h 248"/>
                <a:gd name="T52" fmla="*/ 31 w 110"/>
                <a:gd name="T53" fmla="*/ 37 h 248"/>
                <a:gd name="T54" fmla="*/ 30 w 110"/>
                <a:gd name="T55" fmla="*/ 28 h 248"/>
                <a:gd name="T56" fmla="*/ 26 w 110"/>
                <a:gd name="T57" fmla="*/ 20 h 248"/>
                <a:gd name="T58" fmla="*/ 17 w 110"/>
                <a:gd name="T59" fmla="*/ 17 h 248"/>
                <a:gd name="T60" fmla="*/ 5 w 110"/>
                <a:gd name="T61" fmla="*/ 16 h 248"/>
                <a:gd name="T62" fmla="*/ 3 w 110"/>
                <a:gd name="T63" fmla="*/ 0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248"/>
                <a:gd name="T98" fmla="*/ 110 w 110"/>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248">
                  <a:moveTo>
                    <a:pt x="3" y="0"/>
                  </a:moveTo>
                  <a:lnTo>
                    <a:pt x="33" y="2"/>
                  </a:lnTo>
                  <a:lnTo>
                    <a:pt x="56" y="3"/>
                  </a:lnTo>
                  <a:lnTo>
                    <a:pt x="79" y="2"/>
                  </a:lnTo>
                  <a:lnTo>
                    <a:pt x="109" y="0"/>
                  </a:lnTo>
                  <a:lnTo>
                    <a:pt x="109" y="16"/>
                  </a:lnTo>
                  <a:lnTo>
                    <a:pt x="105" y="16"/>
                  </a:lnTo>
                  <a:lnTo>
                    <a:pt x="99" y="16"/>
                  </a:lnTo>
                  <a:lnTo>
                    <a:pt x="92" y="17"/>
                  </a:lnTo>
                  <a:lnTo>
                    <a:pt x="88" y="19"/>
                  </a:lnTo>
                  <a:lnTo>
                    <a:pt x="86" y="20"/>
                  </a:lnTo>
                  <a:lnTo>
                    <a:pt x="83" y="24"/>
                  </a:lnTo>
                  <a:lnTo>
                    <a:pt x="82" y="28"/>
                  </a:lnTo>
                  <a:lnTo>
                    <a:pt x="81" y="35"/>
                  </a:lnTo>
                  <a:lnTo>
                    <a:pt x="79" y="48"/>
                  </a:lnTo>
                  <a:lnTo>
                    <a:pt x="79" y="61"/>
                  </a:lnTo>
                  <a:lnTo>
                    <a:pt x="78" y="81"/>
                  </a:lnTo>
                  <a:lnTo>
                    <a:pt x="78" y="105"/>
                  </a:lnTo>
                  <a:lnTo>
                    <a:pt x="78" y="177"/>
                  </a:lnTo>
                  <a:lnTo>
                    <a:pt x="78" y="197"/>
                  </a:lnTo>
                  <a:lnTo>
                    <a:pt x="79" y="210"/>
                  </a:lnTo>
                  <a:lnTo>
                    <a:pt x="81" y="217"/>
                  </a:lnTo>
                  <a:lnTo>
                    <a:pt x="81" y="221"/>
                  </a:lnTo>
                  <a:lnTo>
                    <a:pt x="82" y="224"/>
                  </a:lnTo>
                  <a:lnTo>
                    <a:pt x="84" y="227"/>
                  </a:lnTo>
                  <a:lnTo>
                    <a:pt x="87" y="228"/>
                  </a:lnTo>
                  <a:lnTo>
                    <a:pt x="90" y="231"/>
                  </a:lnTo>
                  <a:lnTo>
                    <a:pt x="95" y="231"/>
                  </a:lnTo>
                  <a:lnTo>
                    <a:pt x="100" y="232"/>
                  </a:lnTo>
                  <a:lnTo>
                    <a:pt x="106" y="232"/>
                  </a:lnTo>
                  <a:lnTo>
                    <a:pt x="110" y="232"/>
                  </a:lnTo>
                  <a:lnTo>
                    <a:pt x="110" y="248"/>
                  </a:lnTo>
                  <a:lnTo>
                    <a:pt x="79" y="246"/>
                  </a:lnTo>
                  <a:lnTo>
                    <a:pt x="55" y="246"/>
                  </a:lnTo>
                  <a:lnTo>
                    <a:pt x="45" y="246"/>
                  </a:lnTo>
                  <a:lnTo>
                    <a:pt x="33" y="246"/>
                  </a:lnTo>
                  <a:lnTo>
                    <a:pt x="17" y="246"/>
                  </a:lnTo>
                  <a:lnTo>
                    <a:pt x="0" y="248"/>
                  </a:lnTo>
                  <a:lnTo>
                    <a:pt x="0" y="232"/>
                  </a:lnTo>
                  <a:lnTo>
                    <a:pt x="4" y="232"/>
                  </a:lnTo>
                  <a:lnTo>
                    <a:pt x="10" y="232"/>
                  </a:lnTo>
                  <a:lnTo>
                    <a:pt x="17" y="231"/>
                  </a:lnTo>
                  <a:lnTo>
                    <a:pt x="21" y="231"/>
                  </a:lnTo>
                  <a:lnTo>
                    <a:pt x="25" y="228"/>
                  </a:lnTo>
                  <a:lnTo>
                    <a:pt x="26" y="227"/>
                  </a:lnTo>
                  <a:lnTo>
                    <a:pt x="29" y="224"/>
                  </a:lnTo>
                  <a:lnTo>
                    <a:pt x="30" y="221"/>
                  </a:lnTo>
                  <a:lnTo>
                    <a:pt x="31" y="215"/>
                  </a:lnTo>
                  <a:lnTo>
                    <a:pt x="31" y="208"/>
                  </a:lnTo>
                  <a:lnTo>
                    <a:pt x="33" y="193"/>
                  </a:lnTo>
                  <a:lnTo>
                    <a:pt x="33" y="169"/>
                  </a:lnTo>
                  <a:lnTo>
                    <a:pt x="33" y="66"/>
                  </a:lnTo>
                  <a:lnTo>
                    <a:pt x="33" y="48"/>
                  </a:lnTo>
                  <a:lnTo>
                    <a:pt x="31" y="37"/>
                  </a:lnTo>
                  <a:lnTo>
                    <a:pt x="31" y="32"/>
                  </a:lnTo>
                  <a:lnTo>
                    <a:pt x="30" y="28"/>
                  </a:lnTo>
                  <a:lnTo>
                    <a:pt x="29" y="24"/>
                  </a:lnTo>
                  <a:lnTo>
                    <a:pt x="26" y="20"/>
                  </a:lnTo>
                  <a:lnTo>
                    <a:pt x="21" y="17"/>
                  </a:lnTo>
                  <a:lnTo>
                    <a:pt x="17" y="17"/>
                  </a:lnTo>
                  <a:lnTo>
                    <a:pt x="12" y="16"/>
                  </a:lnTo>
                  <a:lnTo>
                    <a:pt x="5" y="16"/>
                  </a:lnTo>
                  <a:lnTo>
                    <a:pt x="3" y="16"/>
                  </a:lnTo>
                  <a:lnTo>
                    <a:pt x="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2" name="Freeform 115"/>
            <p:cNvSpPr>
              <a:spLocks/>
            </p:cNvSpPr>
            <p:nvPr/>
          </p:nvSpPr>
          <p:spPr bwMode="auto">
            <a:xfrm>
              <a:off x="1261" y="1236"/>
              <a:ext cx="223" cy="206"/>
            </a:xfrm>
            <a:custGeom>
              <a:avLst/>
              <a:gdLst>
                <a:gd name="T0" fmla="*/ 4 w 223"/>
                <a:gd name="T1" fmla="*/ 0 h 206"/>
                <a:gd name="T2" fmla="*/ 16 w 223"/>
                <a:gd name="T3" fmla="*/ 2 h 206"/>
                <a:gd name="T4" fmla="*/ 29 w 223"/>
                <a:gd name="T5" fmla="*/ 2 h 206"/>
                <a:gd name="T6" fmla="*/ 35 w 223"/>
                <a:gd name="T7" fmla="*/ 2 h 206"/>
                <a:gd name="T8" fmla="*/ 47 w 223"/>
                <a:gd name="T9" fmla="*/ 2 h 206"/>
                <a:gd name="T10" fmla="*/ 59 w 223"/>
                <a:gd name="T11" fmla="*/ 0 h 206"/>
                <a:gd name="T12" fmla="*/ 65 w 223"/>
                <a:gd name="T13" fmla="*/ 6 h 206"/>
                <a:gd name="T14" fmla="*/ 73 w 223"/>
                <a:gd name="T15" fmla="*/ 17 h 206"/>
                <a:gd name="T16" fmla="*/ 178 w 223"/>
                <a:gd name="T17" fmla="*/ 148 h 206"/>
                <a:gd name="T18" fmla="*/ 178 w 223"/>
                <a:gd name="T19" fmla="*/ 99 h 206"/>
                <a:gd name="T20" fmla="*/ 178 w 223"/>
                <a:gd name="T21" fmla="*/ 47 h 206"/>
                <a:gd name="T22" fmla="*/ 177 w 223"/>
                <a:gd name="T23" fmla="*/ 25 h 206"/>
                <a:gd name="T24" fmla="*/ 173 w 223"/>
                <a:gd name="T25" fmla="*/ 17 h 206"/>
                <a:gd name="T26" fmla="*/ 166 w 223"/>
                <a:gd name="T27" fmla="*/ 15 h 206"/>
                <a:gd name="T28" fmla="*/ 156 w 223"/>
                <a:gd name="T29" fmla="*/ 13 h 206"/>
                <a:gd name="T30" fmla="*/ 152 w 223"/>
                <a:gd name="T31" fmla="*/ 0 h 206"/>
                <a:gd name="T32" fmla="*/ 174 w 223"/>
                <a:gd name="T33" fmla="*/ 2 h 206"/>
                <a:gd name="T34" fmla="*/ 187 w 223"/>
                <a:gd name="T35" fmla="*/ 2 h 206"/>
                <a:gd name="T36" fmla="*/ 203 w 223"/>
                <a:gd name="T37" fmla="*/ 2 h 206"/>
                <a:gd name="T38" fmla="*/ 223 w 223"/>
                <a:gd name="T39" fmla="*/ 0 h 206"/>
                <a:gd name="T40" fmla="*/ 221 w 223"/>
                <a:gd name="T41" fmla="*/ 13 h 206"/>
                <a:gd name="T42" fmla="*/ 212 w 223"/>
                <a:gd name="T43" fmla="*/ 13 h 206"/>
                <a:gd name="T44" fmla="*/ 205 w 223"/>
                <a:gd name="T45" fmla="*/ 17 h 206"/>
                <a:gd name="T46" fmla="*/ 203 w 223"/>
                <a:gd name="T47" fmla="*/ 22 h 206"/>
                <a:gd name="T48" fmla="*/ 200 w 223"/>
                <a:gd name="T49" fmla="*/ 42 h 206"/>
                <a:gd name="T50" fmla="*/ 199 w 223"/>
                <a:gd name="T51" fmla="*/ 87 h 206"/>
                <a:gd name="T52" fmla="*/ 199 w 223"/>
                <a:gd name="T53" fmla="*/ 120 h 206"/>
                <a:gd name="T54" fmla="*/ 197 w 223"/>
                <a:gd name="T55" fmla="*/ 167 h 206"/>
                <a:gd name="T56" fmla="*/ 199 w 223"/>
                <a:gd name="T57" fmla="*/ 193 h 206"/>
                <a:gd name="T58" fmla="*/ 200 w 223"/>
                <a:gd name="T59" fmla="*/ 206 h 206"/>
                <a:gd name="T60" fmla="*/ 171 w 223"/>
                <a:gd name="T61" fmla="*/ 202 h 206"/>
                <a:gd name="T62" fmla="*/ 166 w 223"/>
                <a:gd name="T63" fmla="*/ 195 h 206"/>
                <a:gd name="T64" fmla="*/ 160 w 223"/>
                <a:gd name="T65" fmla="*/ 187 h 206"/>
                <a:gd name="T66" fmla="*/ 46 w 223"/>
                <a:gd name="T67" fmla="*/ 47 h 206"/>
                <a:gd name="T68" fmla="*/ 46 w 223"/>
                <a:gd name="T69" fmla="*/ 121 h 206"/>
                <a:gd name="T70" fmla="*/ 47 w 223"/>
                <a:gd name="T71" fmla="*/ 161 h 206"/>
                <a:gd name="T72" fmla="*/ 48 w 223"/>
                <a:gd name="T73" fmla="*/ 179 h 206"/>
                <a:gd name="T74" fmla="*/ 52 w 223"/>
                <a:gd name="T75" fmla="*/ 186 h 206"/>
                <a:gd name="T76" fmla="*/ 57 w 223"/>
                <a:gd name="T77" fmla="*/ 189 h 206"/>
                <a:gd name="T78" fmla="*/ 68 w 223"/>
                <a:gd name="T79" fmla="*/ 191 h 206"/>
                <a:gd name="T80" fmla="*/ 73 w 223"/>
                <a:gd name="T81" fmla="*/ 204 h 206"/>
                <a:gd name="T82" fmla="*/ 50 w 223"/>
                <a:gd name="T83" fmla="*/ 202 h 206"/>
                <a:gd name="T84" fmla="*/ 35 w 223"/>
                <a:gd name="T85" fmla="*/ 202 h 206"/>
                <a:gd name="T86" fmla="*/ 24 w 223"/>
                <a:gd name="T87" fmla="*/ 202 h 206"/>
                <a:gd name="T88" fmla="*/ 0 w 223"/>
                <a:gd name="T89" fmla="*/ 204 h 206"/>
                <a:gd name="T90" fmla="*/ 0 w 223"/>
                <a:gd name="T91" fmla="*/ 191 h 206"/>
                <a:gd name="T92" fmla="*/ 5 w 223"/>
                <a:gd name="T93" fmla="*/ 191 h 206"/>
                <a:gd name="T94" fmla="*/ 20 w 223"/>
                <a:gd name="T95" fmla="*/ 178 h 206"/>
                <a:gd name="T96" fmla="*/ 25 w 223"/>
                <a:gd name="T97" fmla="*/ 135 h 206"/>
                <a:gd name="T98" fmla="*/ 26 w 223"/>
                <a:gd name="T99" fmla="*/ 86 h 206"/>
                <a:gd name="T100" fmla="*/ 26 w 223"/>
                <a:gd name="T101" fmla="*/ 59 h 206"/>
                <a:gd name="T102" fmla="*/ 26 w 223"/>
                <a:gd name="T103" fmla="*/ 37 h 206"/>
                <a:gd name="T104" fmla="*/ 25 w 223"/>
                <a:gd name="T105" fmla="*/ 25 h 206"/>
                <a:gd name="T106" fmla="*/ 22 w 223"/>
                <a:gd name="T107" fmla="*/ 17 h 206"/>
                <a:gd name="T108" fmla="*/ 16 w 223"/>
                <a:gd name="T109" fmla="*/ 13 h 206"/>
                <a:gd name="T110" fmla="*/ 5 w 223"/>
                <a:gd name="T111" fmla="*/ 12 h 206"/>
                <a:gd name="T112" fmla="*/ 3 w 223"/>
                <a:gd name="T113" fmla="*/ 13 h 206"/>
                <a:gd name="T114" fmla="*/ 0 w 223"/>
                <a:gd name="T115" fmla="*/ 0 h 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
                <a:gd name="T175" fmla="*/ 0 h 206"/>
                <a:gd name="T176" fmla="*/ 223 w 223"/>
                <a:gd name="T177" fmla="*/ 206 h 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 h="206">
                  <a:moveTo>
                    <a:pt x="0" y="0"/>
                  </a:moveTo>
                  <a:lnTo>
                    <a:pt x="4" y="0"/>
                  </a:lnTo>
                  <a:lnTo>
                    <a:pt x="9" y="0"/>
                  </a:lnTo>
                  <a:lnTo>
                    <a:pt x="16" y="2"/>
                  </a:lnTo>
                  <a:lnTo>
                    <a:pt x="22" y="2"/>
                  </a:lnTo>
                  <a:lnTo>
                    <a:pt x="29" y="2"/>
                  </a:lnTo>
                  <a:lnTo>
                    <a:pt x="33" y="2"/>
                  </a:lnTo>
                  <a:lnTo>
                    <a:pt x="35" y="2"/>
                  </a:lnTo>
                  <a:lnTo>
                    <a:pt x="40" y="2"/>
                  </a:lnTo>
                  <a:lnTo>
                    <a:pt x="47" y="2"/>
                  </a:lnTo>
                  <a:lnTo>
                    <a:pt x="53" y="0"/>
                  </a:lnTo>
                  <a:lnTo>
                    <a:pt x="59" y="0"/>
                  </a:lnTo>
                  <a:lnTo>
                    <a:pt x="62" y="0"/>
                  </a:lnTo>
                  <a:lnTo>
                    <a:pt x="65" y="6"/>
                  </a:lnTo>
                  <a:lnTo>
                    <a:pt x="68" y="11"/>
                  </a:lnTo>
                  <a:lnTo>
                    <a:pt x="73" y="17"/>
                  </a:lnTo>
                  <a:lnTo>
                    <a:pt x="78" y="25"/>
                  </a:lnTo>
                  <a:lnTo>
                    <a:pt x="178" y="148"/>
                  </a:lnTo>
                  <a:lnTo>
                    <a:pt x="178" y="127"/>
                  </a:lnTo>
                  <a:lnTo>
                    <a:pt x="178" y="99"/>
                  </a:lnTo>
                  <a:lnTo>
                    <a:pt x="178" y="69"/>
                  </a:lnTo>
                  <a:lnTo>
                    <a:pt x="178" y="47"/>
                  </a:lnTo>
                  <a:lnTo>
                    <a:pt x="177" y="32"/>
                  </a:lnTo>
                  <a:lnTo>
                    <a:pt x="177" y="25"/>
                  </a:lnTo>
                  <a:lnTo>
                    <a:pt x="174" y="21"/>
                  </a:lnTo>
                  <a:lnTo>
                    <a:pt x="173" y="17"/>
                  </a:lnTo>
                  <a:lnTo>
                    <a:pt x="170" y="16"/>
                  </a:lnTo>
                  <a:lnTo>
                    <a:pt x="166" y="15"/>
                  </a:lnTo>
                  <a:lnTo>
                    <a:pt x="162" y="13"/>
                  </a:lnTo>
                  <a:lnTo>
                    <a:pt x="156" y="13"/>
                  </a:lnTo>
                  <a:lnTo>
                    <a:pt x="152" y="13"/>
                  </a:lnTo>
                  <a:lnTo>
                    <a:pt x="152" y="0"/>
                  </a:lnTo>
                  <a:lnTo>
                    <a:pt x="165" y="0"/>
                  </a:lnTo>
                  <a:lnTo>
                    <a:pt x="174" y="2"/>
                  </a:lnTo>
                  <a:lnTo>
                    <a:pt x="182" y="2"/>
                  </a:lnTo>
                  <a:lnTo>
                    <a:pt x="187" y="2"/>
                  </a:lnTo>
                  <a:lnTo>
                    <a:pt x="194" y="2"/>
                  </a:lnTo>
                  <a:lnTo>
                    <a:pt x="203" y="2"/>
                  </a:lnTo>
                  <a:lnTo>
                    <a:pt x="212" y="0"/>
                  </a:lnTo>
                  <a:lnTo>
                    <a:pt x="223" y="0"/>
                  </a:lnTo>
                  <a:lnTo>
                    <a:pt x="223" y="13"/>
                  </a:lnTo>
                  <a:lnTo>
                    <a:pt x="221" y="13"/>
                  </a:lnTo>
                  <a:lnTo>
                    <a:pt x="216" y="13"/>
                  </a:lnTo>
                  <a:lnTo>
                    <a:pt x="212" y="13"/>
                  </a:lnTo>
                  <a:lnTo>
                    <a:pt x="208" y="15"/>
                  </a:lnTo>
                  <a:lnTo>
                    <a:pt x="205" y="17"/>
                  </a:lnTo>
                  <a:lnTo>
                    <a:pt x="204" y="19"/>
                  </a:lnTo>
                  <a:lnTo>
                    <a:pt x="203" y="22"/>
                  </a:lnTo>
                  <a:lnTo>
                    <a:pt x="201" y="29"/>
                  </a:lnTo>
                  <a:lnTo>
                    <a:pt x="200" y="42"/>
                  </a:lnTo>
                  <a:lnTo>
                    <a:pt x="200" y="61"/>
                  </a:lnTo>
                  <a:lnTo>
                    <a:pt x="199" y="87"/>
                  </a:lnTo>
                  <a:lnTo>
                    <a:pt x="199" y="88"/>
                  </a:lnTo>
                  <a:lnTo>
                    <a:pt x="199" y="120"/>
                  </a:lnTo>
                  <a:lnTo>
                    <a:pt x="199" y="153"/>
                  </a:lnTo>
                  <a:lnTo>
                    <a:pt x="197" y="167"/>
                  </a:lnTo>
                  <a:lnTo>
                    <a:pt x="197" y="179"/>
                  </a:lnTo>
                  <a:lnTo>
                    <a:pt x="199" y="193"/>
                  </a:lnTo>
                  <a:lnTo>
                    <a:pt x="199" y="200"/>
                  </a:lnTo>
                  <a:lnTo>
                    <a:pt x="200" y="206"/>
                  </a:lnTo>
                  <a:lnTo>
                    <a:pt x="173" y="206"/>
                  </a:lnTo>
                  <a:lnTo>
                    <a:pt x="171" y="202"/>
                  </a:lnTo>
                  <a:lnTo>
                    <a:pt x="168" y="197"/>
                  </a:lnTo>
                  <a:lnTo>
                    <a:pt x="166" y="195"/>
                  </a:lnTo>
                  <a:lnTo>
                    <a:pt x="164" y="192"/>
                  </a:lnTo>
                  <a:lnTo>
                    <a:pt x="160" y="187"/>
                  </a:lnTo>
                  <a:lnTo>
                    <a:pt x="156" y="182"/>
                  </a:lnTo>
                  <a:lnTo>
                    <a:pt x="46" y="47"/>
                  </a:lnTo>
                  <a:lnTo>
                    <a:pt x="46" y="88"/>
                  </a:lnTo>
                  <a:lnTo>
                    <a:pt x="46" y="121"/>
                  </a:lnTo>
                  <a:lnTo>
                    <a:pt x="47" y="144"/>
                  </a:lnTo>
                  <a:lnTo>
                    <a:pt x="47" y="161"/>
                  </a:lnTo>
                  <a:lnTo>
                    <a:pt x="48" y="173"/>
                  </a:lnTo>
                  <a:lnTo>
                    <a:pt x="48" y="179"/>
                  </a:lnTo>
                  <a:lnTo>
                    <a:pt x="50" y="183"/>
                  </a:lnTo>
                  <a:lnTo>
                    <a:pt x="52" y="186"/>
                  </a:lnTo>
                  <a:lnTo>
                    <a:pt x="55" y="188"/>
                  </a:lnTo>
                  <a:lnTo>
                    <a:pt x="57" y="189"/>
                  </a:lnTo>
                  <a:lnTo>
                    <a:pt x="62" y="191"/>
                  </a:lnTo>
                  <a:lnTo>
                    <a:pt x="68" y="191"/>
                  </a:lnTo>
                  <a:lnTo>
                    <a:pt x="73" y="191"/>
                  </a:lnTo>
                  <a:lnTo>
                    <a:pt x="73" y="204"/>
                  </a:lnTo>
                  <a:lnTo>
                    <a:pt x="59" y="204"/>
                  </a:lnTo>
                  <a:lnTo>
                    <a:pt x="50" y="202"/>
                  </a:lnTo>
                  <a:lnTo>
                    <a:pt x="42" y="202"/>
                  </a:lnTo>
                  <a:lnTo>
                    <a:pt x="35" y="202"/>
                  </a:lnTo>
                  <a:lnTo>
                    <a:pt x="30" y="202"/>
                  </a:lnTo>
                  <a:lnTo>
                    <a:pt x="24" y="202"/>
                  </a:lnTo>
                  <a:lnTo>
                    <a:pt x="13" y="204"/>
                  </a:lnTo>
                  <a:lnTo>
                    <a:pt x="0" y="204"/>
                  </a:lnTo>
                  <a:lnTo>
                    <a:pt x="0" y="191"/>
                  </a:lnTo>
                  <a:lnTo>
                    <a:pt x="2" y="191"/>
                  </a:lnTo>
                  <a:lnTo>
                    <a:pt x="5" y="191"/>
                  </a:lnTo>
                  <a:lnTo>
                    <a:pt x="14" y="188"/>
                  </a:lnTo>
                  <a:lnTo>
                    <a:pt x="20" y="178"/>
                  </a:lnTo>
                  <a:lnTo>
                    <a:pt x="24" y="160"/>
                  </a:lnTo>
                  <a:lnTo>
                    <a:pt x="25" y="135"/>
                  </a:lnTo>
                  <a:lnTo>
                    <a:pt x="25" y="116"/>
                  </a:lnTo>
                  <a:lnTo>
                    <a:pt x="26" y="86"/>
                  </a:lnTo>
                  <a:lnTo>
                    <a:pt x="26" y="74"/>
                  </a:lnTo>
                  <a:lnTo>
                    <a:pt x="26" y="59"/>
                  </a:lnTo>
                  <a:lnTo>
                    <a:pt x="26" y="44"/>
                  </a:lnTo>
                  <a:lnTo>
                    <a:pt x="26" y="37"/>
                  </a:lnTo>
                  <a:lnTo>
                    <a:pt x="26" y="30"/>
                  </a:lnTo>
                  <a:lnTo>
                    <a:pt x="25" y="25"/>
                  </a:lnTo>
                  <a:lnTo>
                    <a:pt x="24" y="21"/>
                  </a:lnTo>
                  <a:lnTo>
                    <a:pt x="22" y="17"/>
                  </a:lnTo>
                  <a:lnTo>
                    <a:pt x="18" y="16"/>
                  </a:lnTo>
                  <a:lnTo>
                    <a:pt x="16" y="13"/>
                  </a:lnTo>
                  <a:lnTo>
                    <a:pt x="11" y="13"/>
                  </a:lnTo>
                  <a:lnTo>
                    <a:pt x="5" y="12"/>
                  </a:lnTo>
                  <a:lnTo>
                    <a:pt x="4" y="12"/>
                  </a:lnTo>
                  <a:lnTo>
                    <a:pt x="3" y="13"/>
                  </a:lnTo>
                  <a:lnTo>
                    <a:pt x="0" y="13"/>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3" name="Freeform 116"/>
            <p:cNvSpPr>
              <a:spLocks/>
            </p:cNvSpPr>
            <p:nvPr/>
          </p:nvSpPr>
          <p:spPr bwMode="auto">
            <a:xfrm>
              <a:off x="1500" y="1236"/>
              <a:ext cx="157" cy="204"/>
            </a:xfrm>
            <a:custGeom>
              <a:avLst/>
              <a:gdLst>
                <a:gd name="T0" fmla="*/ 44 w 157"/>
                <a:gd name="T1" fmla="*/ 2 h 204"/>
                <a:gd name="T2" fmla="*/ 115 w 157"/>
                <a:gd name="T3" fmla="*/ 2 h 204"/>
                <a:gd name="T4" fmla="*/ 154 w 157"/>
                <a:gd name="T5" fmla="*/ 24 h 204"/>
                <a:gd name="T6" fmla="*/ 145 w 157"/>
                <a:gd name="T7" fmla="*/ 51 h 204"/>
                <a:gd name="T8" fmla="*/ 134 w 157"/>
                <a:gd name="T9" fmla="*/ 26 h 204"/>
                <a:gd name="T10" fmla="*/ 113 w 157"/>
                <a:gd name="T11" fmla="*/ 21 h 204"/>
                <a:gd name="T12" fmla="*/ 88 w 157"/>
                <a:gd name="T13" fmla="*/ 20 h 204"/>
                <a:gd name="T14" fmla="*/ 73 w 157"/>
                <a:gd name="T15" fmla="*/ 20 h 204"/>
                <a:gd name="T16" fmla="*/ 62 w 157"/>
                <a:gd name="T17" fmla="*/ 42 h 204"/>
                <a:gd name="T18" fmla="*/ 62 w 157"/>
                <a:gd name="T19" fmla="*/ 77 h 204"/>
                <a:gd name="T20" fmla="*/ 70 w 157"/>
                <a:gd name="T21" fmla="*/ 92 h 204"/>
                <a:gd name="T22" fmla="*/ 96 w 157"/>
                <a:gd name="T23" fmla="*/ 92 h 204"/>
                <a:gd name="T24" fmla="*/ 123 w 157"/>
                <a:gd name="T25" fmla="*/ 88 h 204"/>
                <a:gd name="T26" fmla="*/ 128 w 157"/>
                <a:gd name="T27" fmla="*/ 82 h 204"/>
                <a:gd name="T28" fmla="*/ 130 w 157"/>
                <a:gd name="T29" fmla="*/ 73 h 204"/>
                <a:gd name="T30" fmla="*/ 141 w 157"/>
                <a:gd name="T31" fmla="*/ 81 h 204"/>
                <a:gd name="T32" fmla="*/ 140 w 157"/>
                <a:gd name="T33" fmla="*/ 94 h 204"/>
                <a:gd name="T34" fmla="*/ 139 w 157"/>
                <a:gd name="T35" fmla="*/ 107 h 204"/>
                <a:gd name="T36" fmla="*/ 140 w 157"/>
                <a:gd name="T37" fmla="*/ 116 h 204"/>
                <a:gd name="T38" fmla="*/ 140 w 157"/>
                <a:gd name="T39" fmla="*/ 129 h 204"/>
                <a:gd name="T40" fmla="*/ 128 w 157"/>
                <a:gd name="T41" fmla="*/ 133 h 204"/>
                <a:gd name="T42" fmla="*/ 128 w 157"/>
                <a:gd name="T43" fmla="*/ 125 h 204"/>
                <a:gd name="T44" fmla="*/ 126 w 157"/>
                <a:gd name="T45" fmla="*/ 117 h 204"/>
                <a:gd name="T46" fmla="*/ 111 w 157"/>
                <a:gd name="T47" fmla="*/ 111 h 204"/>
                <a:gd name="T48" fmla="*/ 91 w 157"/>
                <a:gd name="T49" fmla="*/ 109 h 204"/>
                <a:gd name="T50" fmla="*/ 80 w 157"/>
                <a:gd name="T51" fmla="*/ 111 h 204"/>
                <a:gd name="T52" fmla="*/ 61 w 157"/>
                <a:gd name="T53" fmla="*/ 158 h 204"/>
                <a:gd name="T54" fmla="*/ 63 w 157"/>
                <a:gd name="T55" fmla="*/ 180 h 204"/>
                <a:gd name="T56" fmla="*/ 69 w 157"/>
                <a:gd name="T57" fmla="*/ 188 h 204"/>
                <a:gd name="T58" fmla="*/ 78 w 157"/>
                <a:gd name="T59" fmla="*/ 191 h 204"/>
                <a:gd name="T60" fmla="*/ 86 w 157"/>
                <a:gd name="T61" fmla="*/ 191 h 204"/>
                <a:gd name="T62" fmla="*/ 89 w 157"/>
                <a:gd name="T63" fmla="*/ 191 h 204"/>
                <a:gd name="T64" fmla="*/ 86 w 157"/>
                <a:gd name="T65" fmla="*/ 204 h 204"/>
                <a:gd name="T66" fmla="*/ 58 w 157"/>
                <a:gd name="T67" fmla="*/ 202 h 204"/>
                <a:gd name="T68" fmla="*/ 35 w 157"/>
                <a:gd name="T69" fmla="*/ 202 h 204"/>
                <a:gd name="T70" fmla="*/ 12 w 157"/>
                <a:gd name="T71" fmla="*/ 204 h 204"/>
                <a:gd name="T72" fmla="*/ 0 w 157"/>
                <a:gd name="T73" fmla="*/ 204 h 204"/>
                <a:gd name="T74" fmla="*/ 1 w 157"/>
                <a:gd name="T75" fmla="*/ 192 h 204"/>
                <a:gd name="T76" fmla="*/ 5 w 157"/>
                <a:gd name="T77" fmla="*/ 192 h 204"/>
                <a:gd name="T78" fmla="*/ 15 w 157"/>
                <a:gd name="T79" fmla="*/ 189 h 204"/>
                <a:gd name="T80" fmla="*/ 21 w 157"/>
                <a:gd name="T81" fmla="*/ 184 h 204"/>
                <a:gd name="T82" fmla="*/ 25 w 157"/>
                <a:gd name="T83" fmla="*/ 166 h 204"/>
                <a:gd name="T84" fmla="*/ 25 w 157"/>
                <a:gd name="T85" fmla="*/ 126 h 204"/>
                <a:gd name="T86" fmla="*/ 25 w 157"/>
                <a:gd name="T87" fmla="*/ 120 h 204"/>
                <a:gd name="T88" fmla="*/ 25 w 157"/>
                <a:gd name="T89" fmla="*/ 46 h 204"/>
                <a:gd name="T90" fmla="*/ 25 w 157"/>
                <a:gd name="T91" fmla="*/ 30 h 204"/>
                <a:gd name="T92" fmla="*/ 22 w 157"/>
                <a:gd name="T93" fmla="*/ 20 h 204"/>
                <a:gd name="T94" fmla="*/ 18 w 157"/>
                <a:gd name="T95" fmla="*/ 15 h 204"/>
                <a:gd name="T96" fmla="*/ 10 w 157"/>
                <a:gd name="T97" fmla="*/ 13 h 204"/>
                <a:gd name="T98" fmla="*/ 1 w 157"/>
                <a:gd name="T99" fmla="*/ 12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204"/>
                <a:gd name="T152" fmla="*/ 157 w 157"/>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204">
                  <a:moveTo>
                    <a:pt x="1" y="0"/>
                  </a:moveTo>
                  <a:lnTo>
                    <a:pt x="44" y="2"/>
                  </a:lnTo>
                  <a:lnTo>
                    <a:pt x="80" y="2"/>
                  </a:lnTo>
                  <a:lnTo>
                    <a:pt x="115" y="2"/>
                  </a:lnTo>
                  <a:lnTo>
                    <a:pt x="153" y="0"/>
                  </a:lnTo>
                  <a:lnTo>
                    <a:pt x="154" y="24"/>
                  </a:lnTo>
                  <a:lnTo>
                    <a:pt x="157" y="50"/>
                  </a:lnTo>
                  <a:lnTo>
                    <a:pt x="145" y="51"/>
                  </a:lnTo>
                  <a:lnTo>
                    <a:pt x="141" y="35"/>
                  </a:lnTo>
                  <a:lnTo>
                    <a:pt x="134" y="26"/>
                  </a:lnTo>
                  <a:lnTo>
                    <a:pt x="126" y="22"/>
                  </a:lnTo>
                  <a:lnTo>
                    <a:pt x="113" y="21"/>
                  </a:lnTo>
                  <a:lnTo>
                    <a:pt x="95" y="20"/>
                  </a:lnTo>
                  <a:lnTo>
                    <a:pt x="88" y="20"/>
                  </a:lnTo>
                  <a:lnTo>
                    <a:pt x="80" y="20"/>
                  </a:lnTo>
                  <a:lnTo>
                    <a:pt x="73" y="20"/>
                  </a:lnTo>
                  <a:lnTo>
                    <a:pt x="62" y="21"/>
                  </a:lnTo>
                  <a:lnTo>
                    <a:pt x="62" y="42"/>
                  </a:lnTo>
                  <a:lnTo>
                    <a:pt x="62" y="60"/>
                  </a:lnTo>
                  <a:lnTo>
                    <a:pt x="62" y="77"/>
                  </a:lnTo>
                  <a:lnTo>
                    <a:pt x="61" y="91"/>
                  </a:lnTo>
                  <a:lnTo>
                    <a:pt x="70" y="92"/>
                  </a:lnTo>
                  <a:lnTo>
                    <a:pt x="80" y="92"/>
                  </a:lnTo>
                  <a:lnTo>
                    <a:pt x="96" y="92"/>
                  </a:lnTo>
                  <a:lnTo>
                    <a:pt x="113" y="91"/>
                  </a:lnTo>
                  <a:lnTo>
                    <a:pt x="123" y="88"/>
                  </a:lnTo>
                  <a:lnTo>
                    <a:pt x="126" y="86"/>
                  </a:lnTo>
                  <a:lnTo>
                    <a:pt x="128" y="82"/>
                  </a:lnTo>
                  <a:lnTo>
                    <a:pt x="130" y="78"/>
                  </a:lnTo>
                  <a:lnTo>
                    <a:pt x="130" y="73"/>
                  </a:lnTo>
                  <a:lnTo>
                    <a:pt x="141" y="74"/>
                  </a:lnTo>
                  <a:lnTo>
                    <a:pt x="141" y="81"/>
                  </a:lnTo>
                  <a:lnTo>
                    <a:pt x="140" y="87"/>
                  </a:lnTo>
                  <a:lnTo>
                    <a:pt x="140" y="94"/>
                  </a:lnTo>
                  <a:lnTo>
                    <a:pt x="140" y="100"/>
                  </a:lnTo>
                  <a:lnTo>
                    <a:pt x="139" y="107"/>
                  </a:lnTo>
                  <a:lnTo>
                    <a:pt x="139" y="111"/>
                  </a:lnTo>
                  <a:lnTo>
                    <a:pt x="140" y="116"/>
                  </a:lnTo>
                  <a:lnTo>
                    <a:pt x="140" y="123"/>
                  </a:lnTo>
                  <a:lnTo>
                    <a:pt x="140" y="129"/>
                  </a:lnTo>
                  <a:lnTo>
                    <a:pt x="140" y="133"/>
                  </a:lnTo>
                  <a:lnTo>
                    <a:pt x="128" y="133"/>
                  </a:lnTo>
                  <a:lnTo>
                    <a:pt x="128" y="130"/>
                  </a:lnTo>
                  <a:lnTo>
                    <a:pt x="128" y="125"/>
                  </a:lnTo>
                  <a:lnTo>
                    <a:pt x="127" y="121"/>
                  </a:lnTo>
                  <a:lnTo>
                    <a:pt x="126" y="117"/>
                  </a:lnTo>
                  <a:lnTo>
                    <a:pt x="122" y="114"/>
                  </a:lnTo>
                  <a:lnTo>
                    <a:pt x="111" y="111"/>
                  </a:lnTo>
                  <a:lnTo>
                    <a:pt x="93" y="109"/>
                  </a:lnTo>
                  <a:lnTo>
                    <a:pt x="91" y="109"/>
                  </a:lnTo>
                  <a:lnTo>
                    <a:pt x="87" y="109"/>
                  </a:lnTo>
                  <a:lnTo>
                    <a:pt x="80" y="111"/>
                  </a:lnTo>
                  <a:lnTo>
                    <a:pt x="61" y="111"/>
                  </a:lnTo>
                  <a:lnTo>
                    <a:pt x="61" y="158"/>
                  </a:lnTo>
                  <a:lnTo>
                    <a:pt x="62" y="171"/>
                  </a:lnTo>
                  <a:lnTo>
                    <a:pt x="63" y="180"/>
                  </a:lnTo>
                  <a:lnTo>
                    <a:pt x="66" y="186"/>
                  </a:lnTo>
                  <a:lnTo>
                    <a:pt x="69" y="188"/>
                  </a:lnTo>
                  <a:lnTo>
                    <a:pt x="73" y="189"/>
                  </a:lnTo>
                  <a:lnTo>
                    <a:pt x="78" y="191"/>
                  </a:lnTo>
                  <a:lnTo>
                    <a:pt x="83" y="191"/>
                  </a:lnTo>
                  <a:lnTo>
                    <a:pt x="86" y="191"/>
                  </a:lnTo>
                  <a:lnTo>
                    <a:pt x="88" y="191"/>
                  </a:lnTo>
                  <a:lnTo>
                    <a:pt x="89" y="191"/>
                  </a:lnTo>
                  <a:lnTo>
                    <a:pt x="89" y="204"/>
                  </a:lnTo>
                  <a:lnTo>
                    <a:pt x="86" y="204"/>
                  </a:lnTo>
                  <a:lnTo>
                    <a:pt x="80" y="204"/>
                  </a:lnTo>
                  <a:lnTo>
                    <a:pt x="58" y="202"/>
                  </a:lnTo>
                  <a:lnTo>
                    <a:pt x="43" y="202"/>
                  </a:lnTo>
                  <a:lnTo>
                    <a:pt x="35" y="202"/>
                  </a:lnTo>
                  <a:lnTo>
                    <a:pt x="19" y="204"/>
                  </a:lnTo>
                  <a:lnTo>
                    <a:pt x="12" y="204"/>
                  </a:lnTo>
                  <a:lnTo>
                    <a:pt x="5" y="204"/>
                  </a:lnTo>
                  <a:lnTo>
                    <a:pt x="0" y="204"/>
                  </a:lnTo>
                  <a:lnTo>
                    <a:pt x="0" y="191"/>
                  </a:lnTo>
                  <a:lnTo>
                    <a:pt x="1" y="192"/>
                  </a:lnTo>
                  <a:lnTo>
                    <a:pt x="3" y="192"/>
                  </a:lnTo>
                  <a:lnTo>
                    <a:pt x="5" y="192"/>
                  </a:lnTo>
                  <a:lnTo>
                    <a:pt x="10" y="191"/>
                  </a:lnTo>
                  <a:lnTo>
                    <a:pt x="15" y="189"/>
                  </a:lnTo>
                  <a:lnTo>
                    <a:pt x="18" y="188"/>
                  </a:lnTo>
                  <a:lnTo>
                    <a:pt x="21" y="184"/>
                  </a:lnTo>
                  <a:lnTo>
                    <a:pt x="23" y="178"/>
                  </a:lnTo>
                  <a:lnTo>
                    <a:pt x="25" y="166"/>
                  </a:lnTo>
                  <a:lnTo>
                    <a:pt x="25" y="151"/>
                  </a:lnTo>
                  <a:lnTo>
                    <a:pt x="25" y="126"/>
                  </a:lnTo>
                  <a:lnTo>
                    <a:pt x="25" y="122"/>
                  </a:lnTo>
                  <a:lnTo>
                    <a:pt x="25" y="120"/>
                  </a:lnTo>
                  <a:lnTo>
                    <a:pt x="25" y="59"/>
                  </a:lnTo>
                  <a:lnTo>
                    <a:pt x="25" y="46"/>
                  </a:lnTo>
                  <a:lnTo>
                    <a:pt x="25" y="35"/>
                  </a:lnTo>
                  <a:lnTo>
                    <a:pt x="25" y="30"/>
                  </a:lnTo>
                  <a:lnTo>
                    <a:pt x="23" y="25"/>
                  </a:lnTo>
                  <a:lnTo>
                    <a:pt x="22" y="20"/>
                  </a:lnTo>
                  <a:lnTo>
                    <a:pt x="21" y="17"/>
                  </a:lnTo>
                  <a:lnTo>
                    <a:pt x="18" y="15"/>
                  </a:lnTo>
                  <a:lnTo>
                    <a:pt x="14" y="13"/>
                  </a:lnTo>
                  <a:lnTo>
                    <a:pt x="10" y="13"/>
                  </a:lnTo>
                  <a:lnTo>
                    <a:pt x="4" y="12"/>
                  </a:lnTo>
                  <a:lnTo>
                    <a:pt x="1" y="12"/>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4" name="Freeform 117"/>
            <p:cNvSpPr>
              <a:spLocks noEditPoints="1"/>
            </p:cNvSpPr>
            <p:nvPr/>
          </p:nvSpPr>
          <p:spPr bwMode="auto">
            <a:xfrm>
              <a:off x="1678" y="1231"/>
              <a:ext cx="209" cy="215"/>
            </a:xfrm>
            <a:custGeom>
              <a:avLst/>
              <a:gdLst>
                <a:gd name="T0" fmla="*/ 102 w 210"/>
                <a:gd name="T1" fmla="*/ 21 h 214"/>
                <a:gd name="T2" fmla="*/ 85 w 210"/>
                <a:gd name="T3" fmla="*/ 24 h 214"/>
                <a:gd name="T4" fmla="*/ 71 w 210"/>
                <a:gd name="T5" fmla="*/ 31 h 214"/>
                <a:gd name="T6" fmla="*/ 58 w 210"/>
                <a:gd name="T7" fmla="*/ 43 h 214"/>
                <a:gd name="T8" fmla="*/ 49 w 210"/>
                <a:gd name="T9" fmla="*/ 60 h 214"/>
                <a:gd name="T10" fmla="*/ 44 w 210"/>
                <a:gd name="T11" fmla="*/ 79 h 214"/>
                <a:gd name="T12" fmla="*/ 41 w 210"/>
                <a:gd name="T13" fmla="*/ 103 h 214"/>
                <a:gd name="T14" fmla="*/ 44 w 210"/>
                <a:gd name="T15" fmla="*/ 143 h 214"/>
                <a:gd name="T16" fmla="*/ 50 w 210"/>
                <a:gd name="T17" fmla="*/ 165 h 214"/>
                <a:gd name="T18" fmla="*/ 59 w 210"/>
                <a:gd name="T19" fmla="*/ 183 h 214"/>
                <a:gd name="T20" fmla="*/ 74 w 210"/>
                <a:gd name="T21" fmla="*/ 198 h 214"/>
                <a:gd name="T22" fmla="*/ 89 w 210"/>
                <a:gd name="T23" fmla="*/ 205 h 214"/>
                <a:gd name="T24" fmla="*/ 105 w 210"/>
                <a:gd name="T25" fmla="*/ 208 h 214"/>
                <a:gd name="T26" fmla="*/ 108 w 210"/>
                <a:gd name="T27" fmla="*/ 205 h 214"/>
                <a:gd name="T28" fmla="*/ 122 w 210"/>
                <a:gd name="T29" fmla="*/ 199 h 214"/>
                <a:gd name="T30" fmla="*/ 135 w 210"/>
                <a:gd name="T31" fmla="*/ 186 h 214"/>
                <a:gd name="T32" fmla="*/ 144 w 210"/>
                <a:gd name="T33" fmla="*/ 170 h 214"/>
                <a:gd name="T34" fmla="*/ 150 w 210"/>
                <a:gd name="T35" fmla="*/ 150 h 214"/>
                <a:gd name="T36" fmla="*/ 151 w 210"/>
                <a:gd name="T37" fmla="*/ 126 h 214"/>
                <a:gd name="T38" fmla="*/ 150 w 210"/>
                <a:gd name="T39" fmla="*/ 86 h 214"/>
                <a:gd name="T40" fmla="*/ 143 w 210"/>
                <a:gd name="T41" fmla="*/ 64 h 214"/>
                <a:gd name="T42" fmla="*/ 134 w 210"/>
                <a:gd name="T43" fmla="*/ 46 h 214"/>
                <a:gd name="T44" fmla="*/ 120 w 210"/>
                <a:gd name="T45" fmla="*/ 33 h 214"/>
                <a:gd name="T46" fmla="*/ 105 w 210"/>
                <a:gd name="T47" fmla="*/ 24 h 214"/>
                <a:gd name="T48" fmla="*/ 102 w 210"/>
                <a:gd name="T49" fmla="*/ 21 h 214"/>
                <a:gd name="T50" fmla="*/ 105 w 210"/>
                <a:gd name="T51" fmla="*/ 0 h 214"/>
                <a:gd name="T52" fmla="*/ 109 w 210"/>
                <a:gd name="T53" fmla="*/ 2 h 214"/>
                <a:gd name="T54" fmla="*/ 128 w 210"/>
                <a:gd name="T55" fmla="*/ 5 h 214"/>
                <a:gd name="T56" fmla="*/ 144 w 210"/>
                <a:gd name="T57" fmla="*/ 13 h 214"/>
                <a:gd name="T58" fmla="*/ 159 w 210"/>
                <a:gd name="T59" fmla="*/ 25 h 214"/>
                <a:gd name="T60" fmla="*/ 174 w 210"/>
                <a:gd name="T61" fmla="*/ 42 h 214"/>
                <a:gd name="T62" fmla="*/ 185 w 210"/>
                <a:gd name="T63" fmla="*/ 61 h 214"/>
                <a:gd name="T64" fmla="*/ 191 w 210"/>
                <a:gd name="T65" fmla="*/ 83 h 214"/>
                <a:gd name="T66" fmla="*/ 194 w 210"/>
                <a:gd name="T67" fmla="*/ 105 h 214"/>
                <a:gd name="T68" fmla="*/ 191 w 210"/>
                <a:gd name="T69" fmla="*/ 151 h 214"/>
                <a:gd name="T70" fmla="*/ 181 w 210"/>
                <a:gd name="T71" fmla="*/ 177 h 214"/>
                <a:gd name="T72" fmla="*/ 164 w 210"/>
                <a:gd name="T73" fmla="*/ 199 h 214"/>
                <a:gd name="T74" fmla="*/ 147 w 210"/>
                <a:gd name="T75" fmla="*/ 213 h 214"/>
                <a:gd name="T76" fmla="*/ 130 w 210"/>
                <a:gd name="T77" fmla="*/ 222 h 214"/>
                <a:gd name="T78" fmla="*/ 109 w 210"/>
                <a:gd name="T79" fmla="*/ 229 h 214"/>
                <a:gd name="T80" fmla="*/ 103 w 210"/>
                <a:gd name="T81" fmla="*/ 230 h 214"/>
                <a:gd name="T82" fmla="*/ 81 w 210"/>
                <a:gd name="T83" fmla="*/ 229 h 214"/>
                <a:gd name="T84" fmla="*/ 61 w 210"/>
                <a:gd name="T85" fmla="*/ 222 h 214"/>
                <a:gd name="T86" fmla="*/ 44 w 210"/>
                <a:gd name="T87" fmla="*/ 212 h 214"/>
                <a:gd name="T88" fmla="*/ 27 w 210"/>
                <a:gd name="T89" fmla="*/ 198 h 214"/>
                <a:gd name="T90" fmla="*/ 15 w 210"/>
                <a:gd name="T91" fmla="*/ 182 h 214"/>
                <a:gd name="T92" fmla="*/ 6 w 210"/>
                <a:gd name="T93" fmla="*/ 164 h 214"/>
                <a:gd name="T94" fmla="*/ 1 w 210"/>
                <a:gd name="T95" fmla="*/ 144 h 214"/>
                <a:gd name="T96" fmla="*/ 0 w 210"/>
                <a:gd name="T97" fmla="*/ 124 h 214"/>
                <a:gd name="T98" fmla="*/ 2 w 210"/>
                <a:gd name="T99" fmla="*/ 84 h 214"/>
                <a:gd name="T100" fmla="*/ 9 w 210"/>
                <a:gd name="T101" fmla="*/ 62 h 214"/>
                <a:gd name="T102" fmla="*/ 19 w 210"/>
                <a:gd name="T103" fmla="*/ 43 h 214"/>
                <a:gd name="T104" fmla="*/ 35 w 210"/>
                <a:gd name="T105" fmla="*/ 27 h 214"/>
                <a:gd name="T106" fmla="*/ 50 w 210"/>
                <a:gd name="T107" fmla="*/ 16 h 214"/>
                <a:gd name="T108" fmla="*/ 67 w 210"/>
                <a:gd name="T109" fmla="*/ 7 h 214"/>
                <a:gd name="T110" fmla="*/ 85 w 210"/>
                <a:gd name="T111" fmla="*/ 2 h 214"/>
                <a:gd name="T112" fmla="*/ 105 w 210"/>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0"/>
                <a:gd name="T172" fmla="*/ 0 h 214"/>
                <a:gd name="T173" fmla="*/ 210 w 210"/>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0" h="214">
                  <a:moveTo>
                    <a:pt x="102" y="21"/>
                  </a:moveTo>
                  <a:lnTo>
                    <a:pt x="85" y="24"/>
                  </a:lnTo>
                  <a:lnTo>
                    <a:pt x="71" y="31"/>
                  </a:lnTo>
                  <a:lnTo>
                    <a:pt x="58" y="43"/>
                  </a:lnTo>
                  <a:lnTo>
                    <a:pt x="49" y="60"/>
                  </a:lnTo>
                  <a:lnTo>
                    <a:pt x="44" y="79"/>
                  </a:lnTo>
                  <a:lnTo>
                    <a:pt x="41" y="103"/>
                  </a:lnTo>
                  <a:lnTo>
                    <a:pt x="44" y="127"/>
                  </a:lnTo>
                  <a:lnTo>
                    <a:pt x="50" y="149"/>
                  </a:lnTo>
                  <a:lnTo>
                    <a:pt x="59" y="167"/>
                  </a:lnTo>
                  <a:lnTo>
                    <a:pt x="74" y="182"/>
                  </a:lnTo>
                  <a:lnTo>
                    <a:pt x="89" y="189"/>
                  </a:lnTo>
                  <a:lnTo>
                    <a:pt x="107" y="192"/>
                  </a:lnTo>
                  <a:lnTo>
                    <a:pt x="124" y="189"/>
                  </a:lnTo>
                  <a:lnTo>
                    <a:pt x="138" y="183"/>
                  </a:lnTo>
                  <a:lnTo>
                    <a:pt x="151" y="170"/>
                  </a:lnTo>
                  <a:lnTo>
                    <a:pt x="160" y="154"/>
                  </a:lnTo>
                  <a:lnTo>
                    <a:pt x="166" y="134"/>
                  </a:lnTo>
                  <a:lnTo>
                    <a:pt x="167" y="110"/>
                  </a:lnTo>
                  <a:lnTo>
                    <a:pt x="166" y="86"/>
                  </a:lnTo>
                  <a:lnTo>
                    <a:pt x="159" y="64"/>
                  </a:lnTo>
                  <a:lnTo>
                    <a:pt x="150" y="46"/>
                  </a:lnTo>
                  <a:lnTo>
                    <a:pt x="136" y="33"/>
                  </a:lnTo>
                  <a:lnTo>
                    <a:pt x="120" y="24"/>
                  </a:lnTo>
                  <a:lnTo>
                    <a:pt x="102" y="21"/>
                  </a:lnTo>
                  <a:close/>
                  <a:moveTo>
                    <a:pt x="105" y="0"/>
                  </a:moveTo>
                  <a:lnTo>
                    <a:pt x="125" y="2"/>
                  </a:lnTo>
                  <a:lnTo>
                    <a:pt x="144" y="5"/>
                  </a:lnTo>
                  <a:lnTo>
                    <a:pt x="160" y="13"/>
                  </a:lnTo>
                  <a:lnTo>
                    <a:pt x="175" y="25"/>
                  </a:lnTo>
                  <a:lnTo>
                    <a:pt x="190" y="42"/>
                  </a:lnTo>
                  <a:lnTo>
                    <a:pt x="201" y="61"/>
                  </a:lnTo>
                  <a:lnTo>
                    <a:pt x="207" y="83"/>
                  </a:lnTo>
                  <a:lnTo>
                    <a:pt x="210" y="105"/>
                  </a:lnTo>
                  <a:lnTo>
                    <a:pt x="207" y="135"/>
                  </a:lnTo>
                  <a:lnTo>
                    <a:pt x="197" y="161"/>
                  </a:lnTo>
                  <a:lnTo>
                    <a:pt x="180" y="183"/>
                  </a:lnTo>
                  <a:lnTo>
                    <a:pt x="163" y="197"/>
                  </a:lnTo>
                  <a:lnTo>
                    <a:pt x="146" y="206"/>
                  </a:lnTo>
                  <a:lnTo>
                    <a:pt x="125" y="213"/>
                  </a:lnTo>
                  <a:lnTo>
                    <a:pt x="103" y="214"/>
                  </a:lnTo>
                  <a:lnTo>
                    <a:pt x="81" y="213"/>
                  </a:lnTo>
                  <a:lnTo>
                    <a:pt x="61" y="206"/>
                  </a:lnTo>
                  <a:lnTo>
                    <a:pt x="44" y="196"/>
                  </a:lnTo>
                  <a:lnTo>
                    <a:pt x="27" y="182"/>
                  </a:lnTo>
                  <a:lnTo>
                    <a:pt x="15" y="166"/>
                  </a:lnTo>
                  <a:lnTo>
                    <a:pt x="6" y="148"/>
                  </a:lnTo>
                  <a:lnTo>
                    <a:pt x="1" y="128"/>
                  </a:lnTo>
                  <a:lnTo>
                    <a:pt x="0" y="108"/>
                  </a:lnTo>
                  <a:lnTo>
                    <a:pt x="2" y="84"/>
                  </a:lnTo>
                  <a:lnTo>
                    <a:pt x="9" y="62"/>
                  </a:lnTo>
                  <a:lnTo>
                    <a:pt x="19" y="43"/>
                  </a:lnTo>
                  <a:lnTo>
                    <a:pt x="35" y="27"/>
                  </a:lnTo>
                  <a:lnTo>
                    <a:pt x="50" y="16"/>
                  </a:lnTo>
                  <a:lnTo>
                    <a:pt x="67" y="7"/>
                  </a:lnTo>
                  <a:lnTo>
                    <a:pt x="85" y="2"/>
                  </a:lnTo>
                  <a:lnTo>
                    <a:pt x="105"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5" name="Freeform 118"/>
            <p:cNvSpPr>
              <a:spLocks noEditPoints="1"/>
            </p:cNvSpPr>
            <p:nvPr/>
          </p:nvSpPr>
          <p:spPr bwMode="auto">
            <a:xfrm>
              <a:off x="1910" y="1236"/>
              <a:ext cx="198" cy="206"/>
            </a:xfrm>
            <a:custGeom>
              <a:avLst/>
              <a:gdLst>
                <a:gd name="T0" fmla="*/ 75 w 198"/>
                <a:gd name="T1" fmla="*/ 19 h 206"/>
                <a:gd name="T2" fmla="*/ 66 w 198"/>
                <a:gd name="T3" fmla="*/ 20 h 206"/>
                <a:gd name="T4" fmla="*/ 61 w 198"/>
                <a:gd name="T5" fmla="*/ 54 h 206"/>
                <a:gd name="T6" fmla="*/ 67 w 198"/>
                <a:gd name="T7" fmla="*/ 101 h 206"/>
                <a:gd name="T8" fmla="*/ 78 w 198"/>
                <a:gd name="T9" fmla="*/ 103 h 206"/>
                <a:gd name="T10" fmla="*/ 91 w 198"/>
                <a:gd name="T11" fmla="*/ 101 h 206"/>
                <a:gd name="T12" fmla="*/ 108 w 198"/>
                <a:gd name="T13" fmla="*/ 96 h 206"/>
                <a:gd name="T14" fmla="*/ 118 w 198"/>
                <a:gd name="T15" fmla="*/ 83 h 206"/>
                <a:gd name="T16" fmla="*/ 123 w 198"/>
                <a:gd name="T17" fmla="*/ 59 h 206"/>
                <a:gd name="T18" fmla="*/ 113 w 198"/>
                <a:gd name="T19" fmla="*/ 30 h 206"/>
                <a:gd name="T20" fmla="*/ 82 w 198"/>
                <a:gd name="T21" fmla="*/ 19 h 206"/>
                <a:gd name="T22" fmla="*/ 15 w 198"/>
                <a:gd name="T23" fmla="*/ 0 h 206"/>
                <a:gd name="T24" fmla="*/ 35 w 198"/>
                <a:gd name="T25" fmla="*/ 2 h 206"/>
                <a:gd name="T26" fmla="*/ 54 w 198"/>
                <a:gd name="T27" fmla="*/ 2 h 206"/>
                <a:gd name="T28" fmla="*/ 78 w 198"/>
                <a:gd name="T29" fmla="*/ 0 h 206"/>
                <a:gd name="T30" fmla="*/ 88 w 198"/>
                <a:gd name="T31" fmla="*/ 0 h 206"/>
                <a:gd name="T32" fmla="*/ 127 w 198"/>
                <a:gd name="T33" fmla="*/ 7 h 206"/>
                <a:gd name="T34" fmla="*/ 153 w 198"/>
                <a:gd name="T35" fmla="*/ 26 h 206"/>
                <a:gd name="T36" fmla="*/ 162 w 198"/>
                <a:gd name="T37" fmla="*/ 55 h 206"/>
                <a:gd name="T38" fmla="*/ 152 w 198"/>
                <a:gd name="T39" fmla="*/ 85 h 206"/>
                <a:gd name="T40" fmla="*/ 122 w 198"/>
                <a:gd name="T41" fmla="*/ 107 h 206"/>
                <a:gd name="T42" fmla="*/ 161 w 198"/>
                <a:gd name="T43" fmla="*/ 164 h 206"/>
                <a:gd name="T44" fmla="*/ 178 w 198"/>
                <a:gd name="T45" fmla="*/ 186 h 206"/>
                <a:gd name="T46" fmla="*/ 189 w 198"/>
                <a:gd name="T47" fmla="*/ 192 h 206"/>
                <a:gd name="T48" fmla="*/ 197 w 198"/>
                <a:gd name="T49" fmla="*/ 193 h 206"/>
                <a:gd name="T50" fmla="*/ 198 w 198"/>
                <a:gd name="T51" fmla="*/ 205 h 206"/>
                <a:gd name="T52" fmla="*/ 184 w 198"/>
                <a:gd name="T53" fmla="*/ 206 h 206"/>
                <a:gd name="T54" fmla="*/ 174 w 198"/>
                <a:gd name="T55" fmla="*/ 206 h 206"/>
                <a:gd name="T56" fmla="*/ 148 w 198"/>
                <a:gd name="T57" fmla="*/ 202 h 206"/>
                <a:gd name="T58" fmla="*/ 136 w 198"/>
                <a:gd name="T59" fmla="*/ 195 h 206"/>
                <a:gd name="T60" fmla="*/ 127 w 198"/>
                <a:gd name="T61" fmla="*/ 184 h 206"/>
                <a:gd name="T62" fmla="*/ 113 w 198"/>
                <a:gd name="T63" fmla="*/ 161 h 206"/>
                <a:gd name="T64" fmla="*/ 88 w 198"/>
                <a:gd name="T65" fmla="*/ 120 h 206"/>
                <a:gd name="T66" fmla="*/ 74 w 198"/>
                <a:gd name="T67" fmla="*/ 120 h 206"/>
                <a:gd name="T68" fmla="*/ 61 w 198"/>
                <a:gd name="T69" fmla="*/ 158 h 206"/>
                <a:gd name="T70" fmla="*/ 62 w 198"/>
                <a:gd name="T71" fmla="*/ 180 h 206"/>
                <a:gd name="T72" fmla="*/ 67 w 198"/>
                <a:gd name="T73" fmla="*/ 188 h 206"/>
                <a:gd name="T74" fmla="*/ 75 w 198"/>
                <a:gd name="T75" fmla="*/ 191 h 206"/>
                <a:gd name="T76" fmla="*/ 85 w 198"/>
                <a:gd name="T77" fmla="*/ 191 h 206"/>
                <a:gd name="T78" fmla="*/ 62 w 198"/>
                <a:gd name="T79" fmla="*/ 202 h 206"/>
                <a:gd name="T80" fmla="*/ 35 w 198"/>
                <a:gd name="T81" fmla="*/ 202 h 206"/>
                <a:gd name="T82" fmla="*/ 17 w 198"/>
                <a:gd name="T83" fmla="*/ 204 h 206"/>
                <a:gd name="T84" fmla="*/ 0 w 198"/>
                <a:gd name="T85" fmla="*/ 191 h 206"/>
                <a:gd name="T86" fmla="*/ 5 w 198"/>
                <a:gd name="T87" fmla="*/ 192 h 206"/>
                <a:gd name="T88" fmla="*/ 14 w 198"/>
                <a:gd name="T89" fmla="*/ 189 h 206"/>
                <a:gd name="T90" fmla="*/ 19 w 198"/>
                <a:gd name="T91" fmla="*/ 184 h 206"/>
                <a:gd name="T92" fmla="*/ 23 w 198"/>
                <a:gd name="T93" fmla="*/ 162 h 206"/>
                <a:gd name="T94" fmla="*/ 24 w 198"/>
                <a:gd name="T95" fmla="*/ 117 h 206"/>
                <a:gd name="T96" fmla="*/ 24 w 198"/>
                <a:gd name="T97" fmla="*/ 65 h 206"/>
                <a:gd name="T98" fmla="*/ 23 w 198"/>
                <a:gd name="T99" fmla="*/ 26 h 206"/>
                <a:gd name="T100" fmla="*/ 18 w 198"/>
                <a:gd name="T101" fmla="*/ 16 h 206"/>
                <a:gd name="T102" fmla="*/ 10 w 198"/>
                <a:gd name="T103" fmla="*/ 13 h 206"/>
                <a:gd name="T104" fmla="*/ 2 w 198"/>
                <a:gd name="T105" fmla="*/ 12 h 2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06"/>
                <a:gd name="T161" fmla="*/ 198 w 198"/>
                <a:gd name="T162" fmla="*/ 206 h 2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06">
                  <a:moveTo>
                    <a:pt x="82" y="19"/>
                  </a:moveTo>
                  <a:lnTo>
                    <a:pt x="75" y="19"/>
                  </a:lnTo>
                  <a:lnTo>
                    <a:pt x="71" y="20"/>
                  </a:lnTo>
                  <a:lnTo>
                    <a:pt x="66" y="20"/>
                  </a:lnTo>
                  <a:lnTo>
                    <a:pt x="61" y="21"/>
                  </a:lnTo>
                  <a:lnTo>
                    <a:pt x="61" y="54"/>
                  </a:lnTo>
                  <a:lnTo>
                    <a:pt x="61" y="101"/>
                  </a:lnTo>
                  <a:lnTo>
                    <a:pt x="67" y="101"/>
                  </a:lnTo>
                  <a:lnTo>
                    <a:pt x="72" y="101"/>
                  </a:lnTo>
                  <a:lnTo>
                    <a:pt x="78" y="103"/>
                  </a:lnTo>
                  <a:lnTo>
                    <a:pt x="82" y="103"/>
                  </a:lnTo>
                  <a:lnTo>
                    <a:pt x="91" y="101"/>
                  </a:lnTo>
                  <a:lnTo>
                    <a:pt x="101" y="101"/>
                  </a:lnTo>
                  <a:lnTo>
                    <a:pt x="108" y="96"/>
                  </a:lnTo>
                  <a:lnTo>
                    <a:pt x="114" y="90"/>
                  </a:lnTo>
                  <a:lnTo>
                    <a:pt x="118" y="83"/>
                  </a:lnTo>
                  <a:lnTo>
                    <a:pt x="122" y="72"/>
                  </a:lnTo>
                  <a:lnTo>
                    <a:pt x="123" y="59"/>
                  </a:lnTo>
                  <a:lnTo>
                    <a:pt x="120" y="43"/>
                  </a:lnTo>
                  <a:lnTo>
                    <a:pt x="113" y="30"/>
                  </a:lnTo>
                  <a:lnTo>
                    <a:pt x="98" y="22"/>
                  </a:lnTo>
                  <a:lnTo>
                    <a:pt x="82" y="19"/>
                  </a:lnTo>
                  <a:close/>
                  <a:moveTo>
                    <a:pt x="2" y="0"/>
                  </a:moveTo>
                  <a:lnTo>
                    <a:pt x="15" y="0"/>
                  </a:lnTo>
                  <a:lnTo>
                    <a:pt x="26" y="2"/>
                  </a:lnTo>
                  <a:lnTo>
                    <a:pt x="35" y="2"/>
                  </a:lnTo>
                  <a:lnTo>
                    <a:pt x="43" y="2"/>
                  </a:lnTo>
                  <a:lnTo>
                    <a:pt x="54" y="2"/>
                  </a:lnTo>
                  <a:lnTo>
                    <a:pt x="69" y="0"/>
                  </a:lnTo>
                  <a:lnTo>
                    <a:pt x="78" y="0"/>
                  </a:lnTo>
                  <a:lnTo>
                    <a:pt x="84" y="0"/>
                  </a:lnTo>
                  <a:lnTo>
                    <a:pt x="88" y="0"/>
                  </a:lnTo>
                  <a:lnTo>
                    <a:pt x="109" y="2"/>
                  </a:lnTo>
                  <a:lnTo>
                    <a:pt x="127" y="7"/>
                  </a:lnTo>
                  <a:lnTo>
                    <a:pt x="141" y="15"/>
                  </a:lnTo>
                  <a:lnTo>
                    <a:pt x="153" y="26"/>
                  </a:lnTo>
                  <a:lnTo>
                    <a:pt x="159" y="39"/>
                  </a:lnTo>
                  <a:lnTo>
                    <a:pt x="162" y="55"/>
                  </a:lnTo>
                  <a:lnTo>
                    <a:pt x="159" y="70"/>
                  </a:lnTo>
                  <a:lnTo>
                    <a:pt x="152" y="85"/>
                  </a:lnTo>
                  <a:lnTo>
                    <a:pt x="140" y="96"/>
                  </a:lnTo>
                  <a:lnTo>
                    <a:pt x="122" y="107"/>
                  </a:lnTo>
                  <a:lnTo>
                    <a:pt x="149" y="145"/>
                  </a:lnTo>
                  <a:lnTo>
                    <a:pt x="161" y="164"/>
                  </a:lnTo>
                  <a:lnTo>
                    <a:pt x="170" y="178"/>
                  </a:lnTo>
                  <a:lnTo>
                    <a:pt x="178" y="186"/>
                  </a:lnTo>
                  <a:lnTo>
                    <a:pt x="183" y="189"/>
                  </a:lnTo>
                  <a:lnTo>
                    <a:pt x="189" y="192"/>
                  </a:lnTo>
                  <a:lnTo>
                    <a:pt x="196" y="193"/>
                  </a:lnTo>
                  <a:lnTo>
                    <a:pt x="197" y="193"/>
                  </a:lnTo>
                  <a:lnTo>
                    <a:pt x="198" y="193"/>
                  </a:lnTo>
                  <a:lnTo>
                    <a:pt x="198" y="205"/>
                  </a:lnTo>
                  <a:lnTo>
                    <a:pt x="191" y="205"/>
                  </a:lnTo>
                  <a:lnTo>
                    <a:pt x="184" y="206"/>
                  </a:lnTo>
                  <a:lnTo>
                    <a:pt x="179" y="206"/>
                  </a:lnTo>
                  <a:lnTo>
                    <a:pt x="174" y="206"/>
                  </a:lnTo>
                  <a:lnTo>
                    <a:pt x="159" y="205"/>
                  </a:lnTo>
                  <a:lnTo>
                    <a:pt x="148" y="202"/>
                  </a:lnTo>
                  <a:lnTo>
                    <a:pt x="141" y="200"/>
                  </a:lnTo>
                  <a:lnTo>
                    <a:pt x="136" y="195"/>
                  </a:lnTo>
                  <a:lnTo>
                    <a:pt x="131" y="189"/>
                  </a:lnTo>
                  <a:lnTo>
                    <a:pt x="127" y="184"/>
                  </a:lnTo>
                  <a:lnTo>
                    <a:pt x="122" y="174"/>
                  </a:lnTo>
                  <a:lnTo>
                    <a:pt x="113" y="161"/>
                  </a:lnTo>
                  <a:lnTo>
                    <a:pt x="100" y="138"/>
                  </a:lnTo>
                  <a:lnTo>
                    <a:pt x="88" y="120"/>
                  </a:lnTo>
                  <a:lnTo>
                    <a:pt x="80" y="120"/>
                  </a:lnTo>
                  <a:lnTo>
                    <a:pt x="74" y="120"/>
                  </a:lnTo>
                  <a:lnTo>
                    <a:pt x="61" y="120"/>
                  </a:lnTo>
                  <a:lnTo>
                    <a:pt x="61" y="158"/>
                  </a:lnTo>
                  <a:lnTo>
                    <a:pt x="61" y="171"/>
                  </a:lnTo>
                  <a:lnTo>
                    <a:pt x="62" y="180"/>
                  </a:lnTo>
                  <a:lnTo>
                    <a:pt x="65" y="186"/>
                  </a:lnTo>
                  <a:lnTo>
                    <a:pt x="67" y="188"/>
                  </a:lnTo>
                  <a:lnTo>
                    <a:pt x="71" y="189"/>
                  </a:lnTo>
                  <a:lnTo>
                    <a:pt x="75" y="191"/>
                  </a:lnTo>
                  <a:lnTo>
                    <a:pt x="82" y="191"/>
                  </a:lnTo>
                  <a:lnTo>
                    <a:pt x="85" y="191"/>
                  </a:lnTo>
                  <a:lnTo>
                    <a:pt x="85" y="204"/>
                  </a:lnTo>
                  <a:lnTo>
                    <a:pt x="62" y="202"/>
                  </a:lnTo>
                  <a:lnTo>
                    <a:pt x="40" y="202"/>
                  </a:lnTo>
                  <a:lnTo>
                    <a:pt x="35" y="202"/>
                  </a:lnTo>
                  <a:lnTo>
                    <a:pt x="28" y="202"/>
                  </a:lnTo>
                  <a:lnTo>
                    <a:pt x="17" y="204"/>
                  </a:lnTo>
                  <a:lnTo>
                    <a:pt x="0" y="204"/>
                  </a:lnTo>
                  <a:lnTo>
                    <a:pt x="0" y="191"/>
                  </a:lnTo>
                  <a:lnTo>
                    <a:pt x="1" y="192"/>
                  </a:lnTo>
                  <a:lnTo>
                    <a:pt x="5" y="192"/>
                  </a:lnTo>
                  <a:lnTo>
                    <a:pt x="10" y="191"/>
                  </a:lnTo>
                  <a:lnTo>
                    <a:pt x="14" y="189"/>
                  </a:lnTo>
                  <a:lnTo>
                    <a:pt x="18" y="187"/>
                  </a:lnTo>
                  <a:lnTo>
                    <a:pt x="19" y="184"/>
                  </a:lnTo>
                  <a:lnTo>
                    <a:pt x="22" y="177"/>
                  </a:lnTo>
                  <a:lnTo>
                    <a:pt x="23" y="162"/>
                  </a:lnTo>
                  <a:lnTo>
                    <a:pt x="24" y="143"/>
                  </a:lnTo>
                  <a:lnTo>
                    <a:pt x="24" y="117"/>
                  </a:lnTo>
                  <a:lnTo>
                    <a:pt x="24" y="86"/>
                  </a:lnTo>
                  <a:lnTo>
                    <a:pt x="24" y="65"/>
                  </a:lnTo>
                  <a:lnTo>
                    <a:pt x="24" y="42"/>
                  </a:lnTo>
                  <a:lnTo>
                    <a:pt x="23" y="26"/>
                  </a:lnTo>
                  <a:lnTo>
                    <a:pt x="21" y="17"/>
                  </a:lnTo>
                  <a:lnTo>
                    <a:pt x="18" y="16"/>
                  </a:lnTo>
                  <a:lnTo>
                    <a:pt x="14" y="13"/>
                  </a:lnTo>
                  <a:lnTo>
                    <a:pt x="10" y="13"/>
                  </a:lnTo>
                  <a:lnTo>
                    <a:pt x="5" y="12"/>
                  </a:lnTo>
                  <a:lnTo>
                    <a:pt x="2" y="12"/>
                  </a:lnTo>
                  <a:lnTo>
                    <a:pt x="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6" name="Freeform 119"/>
            <p:cNvSpPr>
              <a:spLocks/>
            </p:cNvSpPr>
            <p:nvPr/>
          </p:nvSpPr>
          <p:spPr bwMode="auto">
            <a:xfrm>
              <a:off x="2112" y="1236"/>
              <a:ext cx="260" cy="204"/>
            </a:xfrm>
            <a:custGeom>
              <a:avLst/>
              <a:gdLst>
                <a:gd name="T0" fmla="*/ 39 w 260"/>
                <a:gd name="T1" fmla="*/ 2 h 204"/>
                <a:gd name="T2" fmla="*/ 69 w 260"/>
                <a:gd name="T3" fmla="*/ 0 h 204"/>
                <a:gd name="T4" fmla="*/ 81 w 260"/>
                <a:gd name="T5" fmla="*/ 2 h 204"/>
                <a:gd name="T6" fmla="*/ 92 w 260"/>
                <a:gd name="T7" fmla="*/ 38 h 204"/>
                <a:gd name="T8" fmla="*/ 123 w 260"/>
                <a:gd name="T9" fmla="*/ 118 h 204"/>
                <a:gd name="T10" fmla="*/ 175 w 260"/>
                <a:gd name="T11" fmla="*/ 41 h 204"/>
                <a:gd name="T12" fmla="*/ 186 w 260"/>
                <a:gd name="T13" fmla="*/ 11 h 204"/>
                <a:gd name="T14" fmla="*/ 187 w 260"/>
                <a:gd name="T15" fmla="*/ 0 h 204"/>
                <a:gd name="T16" fmla="*/ 222 w 260"/>
                <a:gd name="T17" fmla="*/ 2 h 204"/>
                <a:gd name="T18" fmla="*/ 248 w 260"/>
                <a:gd name="T19" fmla="*/ 0 h 204"/>
                <a:gd name="T20" fmla="*/ 247 w 260"/>
                <a:gd name="T21" fmla="*/ 13 h 204"/>
                <a:gd name="T22" fmla="*/ 234 w 260"/>
                <a:gd name="T23" fmla="*/ 17 h 204"/>
                <a:gd name="T24" fmla="*/ 230 w 260"/>
                <a:gd name="T25" fmla="*/ 26 h 204"/>
                <a:gd name="T26" fmla="*/ 230 w 260"/>
                <a:gd name="T27" fmla="*/ 43 h 204"/>
                <a:gd name="T28" fmla="*/ 234 w 260"/>
                <a:gd name="T29" fmla="*/ 116 h 204"/>
                <a:gd name="T30" fmla="*/ 236 w 260"/>
                <a:gd name="T31" fmla="*/ 166 h 204"/>
                <a:gd name="T32" fmla="*/ 239 w 260"/>
                <a:gd name="T33" fmla="*/ 182 h 204"/>
                <a:gd name="T34" fmla="*/ 244 w 260"/>
                <a:gd name="T35" fmla="*/ 188 h 204"/>
                <a:gd name="T36" fmla="*/ 260 w 260"/>
                <a:gd name="T37" fmla="*/ 191 h 204"/>
                <a:gd name="T38" fmla="*/ 226 w 260"/>
                <a:gd name="T39" fmla="*/ 202 h 204"/>
                <a:gd name="T40" fmla="*/ 203 w 260"/>
                <a:gd name="T41" fmla="*/ 202 h 204"/>
                <a:gd name="T42" fmla="*/ 177 w 260"/>
                <a:gd name="T43" fmla="*/ 191 h 204"/>
                <a:gd name="T44" fmla="*/ 190 w 260"/>
                <a:gd name="T45" fmla="*/ 189 h 204"/>
                <a:gd name="T46" fmla="*/ 199 w 260"/>
                <a:gd name="T47" fmla="*/ 184 h 204"/>
                <a:gd name="T48" fmla="*/ 200 w 260"/>
                <a:gd name="T49" fmla="*/ 166 h 204"/>
                <a:gd name="T50" fmla="*/ 195 w 260"/>
                <a:gd name="T51" fmla="*/ 42 h 204"/>
                <a:gd name="T52" fmla="*/ 135 w 260"/>
                <a:gd name="T53" fmla="*/ 186 h 204"/>
                <a:gd name="T54" fmla="*/ 116 w 260"/>
                <a:gd name="T55" fmla="*/ 202 h 204"/>
                <a:gd name="T56" fmla="*/ 110 w 260"/>
                <a:gd name="T57" fmla="*/ 184 h 204"/>
                <a:gd name="T58" fmla="*/ 56 w 260"/>
                <a:gd name="T59" fmla="*/ 46 h 204"/>
                <a:gd name="T60" fmla="*/ 48 w 260"/>
                <a:gd name="T61" fmla="*/ 143 h 204"/>
                <a:gd name="T62" fmla="*/ 47 w 260"/>
                <a:gd name="T63" fmla="*/ 173 h 204"/>
                <a:gd name="T64" fmla="*/ 51 w 260"/>
                <a:gd name="T65" fmla="*/ 187 h 204"/>
                <a:gd name="T66" fmla="*/ 61 w 260"/>
                <a:gd name="T67" fmla="*/ 191 h 204"/>
                <a:gd name="T68" fmla="*/ 70 w 260"/>
                <a:gd name="T69" fmla="*/ 204 h 204"/>
                <a:gd name="T70" fmla="*/ 42 w 260"/>
                <a:gd name="T71" fmla="*/ 202 h 204"/>
                <a:gd name="T72" fmla="*/ 25 w 260"/>
                <a:gd name="T73" fmla="*/ 202 h 204"/>
                <a:gd name="T74" fmla="*/ 0 w 260"/>
                <a:gd name="T75" fmla="*/ 191 h 204"/>
                <a:gd name="T76" fmla="*/ 7 w 260"/>
                <a:gd name="T77" fmla="*/ 192 h 204"/>
                <a:gd name="T78" fmla="*/ 26 w 260"/>
                <a:gd name="T79" fmla="*/ 162 h 204"/>
                <a:gd name="T80" fmla="*/ 30 w 260"/>
                <a:gd name="T81" fmla="*/ 117 h 204"/>
                <a:gd name="T82" fmla="*/ 35 w 260"/>
                <a:gd name="T83" fmla="*/ 48 h 204"/>
                <a:gd name="T84" fmla="*/ 37 w 260"/>
                <a:gd name="T85" fmla="*/ 32 h 204"/>
                <a:gd name="T86" fmla="*/ 33 w 260"/>
                <a:gd name="T87" fmla="*/ 17 h 204"/>
                <a:gd name="T88" fmla="*/ 24 w 260"/>
                <a:gd name="T89" fmla="*/ 13 h 204"/>
                <a:gd name="T90" fmla="*/ 14 w 260"/>
                <a:gd name="T91" fmla="*/ 0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0"/>
                <a:gd name="T139" fmla="*/ 0 h 204"/>
                <a:gd name="T140" fmla="*/ 260 w 260"/>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0" h="204">
                  <a:moveTo>
                    <a:pt x="14" y="0"/>
                  </a:moveTo>
                  <a:lnTo>
                    <a:pt x="31" y="0"/>
                  </a:lnTo>
                  <a:lnTo>
                    <a:pt x="39" y="2"/>
                  </a:lnTo>
                  <a:lnTo>
                    <a:pt x="46" y="2"/>
                  </a:lnTo>
                  <a:lnTo>
                    <a:pt x="55" y="0"/>
                  </a:lnTo>
                  <a:lnTo>
                    <a:pt x="69" y="0"/>
                  </a:lnTo>
                  <a:lnTo>
                    <a:pt x="75" y="0"/>
                  </a:lnTo>
                  <a:lnTo>
                    <a:pt x="81" y="0"/>
                  </a:lnTo>
                  <a:lnTo>
                    <a:pt x="81" y="2"/>
                  </a:lnTo>
                  <a:lnTo>
                    <a:pt x="82" y="8"/>
                  </a:lnTo>
                  <a:lnTo>
                    <a:pt x="86" y="21"/>
                  </a:lnTo>
                  <a:lnTo>
                    <a:pt x="92" y="38"/>
                  </a:lnTo>
                  <a:lnTo>
                    <a:pt x="101" y="61"/>
                  </a:lnTo>
                  <a:lnTo>
                    <a:pt x="112" y="90"/>
                  </a:lnTo>
                  <a:lnTo>
                    <a:pt x="123" y="118"/>
                  </a:lnTo>
                  <a:lnTo>
                    <a:pt x="133" y="140"/>
                  </a:lnTo>
                  <a:lnTo>
                    <a:pt x="169" y="56"/>
                  </a:lnTo>
                  <a:lnTo>
                    <a:pt x="175" y="41"/>
                  </a:lnTo>
                  <a:lnTo>
                    <a:pt x="181" y="28"/>
                  </a:lnTo>
                  <a:lnTo>
                    <a:pt x="183" y="19"/>
                  </a:lnTo>
                  <a:lnTo>
                    <a:pt x="186" y="11"/>
                  </a:lnTo>
                  <a:lnTo>
                    <a:pt x="187" y="6"/>
                  </a:lnTo>
                  <a:lnTo>
                    <a:pt x="187" y="2"/>
                  </a:lnTo>
                  <a:lnTo>
                    <a:pt x="187" y="0"/>
                  </a:lnTo>
                  <a:lnTo>
                    <a:pt x="191" y="0"/>
                  </a:lnTo>
                  <a:lnTo>
                    <a:pt x="209" y="0"/>
                  </a:lnTo>
                  <a:lnTo>
                    <a:pt x="222" y="2"/>
                  </a:lnTo>
                  <a:lnTo>
                    <a:pt x="230" y="0"/>
                  </a:lnTo>
                  <a:lnTo>
                    <a:pt x="243" y="0"/>
                  </a:lnTo>
                  <a:lnTo>
                    <a:pt x="248" y="0"/>
                  </a:lnTo>
                  <a:lnTo>
                    <a:pt x="253" y="0"/>
                  </a:lnTo>
                  <a:lnTo>
                    <a:pt x="253" y="13"/>
                  </a:lnTo>
                  <a:lnTo>
                    <a:pt x="247" y="13"/>
                  </a:lnTo>
                  <a:lnTo>
                    <a:pt x="240" y="13"/>
                  </a:lnTo>
                  <a:lnTo>
                    <a:pt x="236" y="15"/>
                  </a:lnTo>
                  <a:lnTo>
                    <a:pt x="234" y="17"/>
                  </a:lnTo>
                  <a:lnTo>
                    <a:pt x="232" y="19"/>
                  </a:lnTo>
                  <a:lnTo>
                    <a:pt x="230" y="22"/>
                  </a:lnTo>
                  <a:lnTo>
                    <a:pt x="230" y="26"/>
                  </a:lnTo>
                  <a:lnTo>
                    <a:pt x="230" y="33"/>
                  </a:lnTo>
                  <a:lnTo>
                    <a:pt x="230" y="37"/>
                  </a:lnTo>
                  <a:lnTo>
                    <a:pt x="230" y="43"/>
                  </a:lnTo>
                  <a:lnTo>
                    <a:pt x="230" y="51"/>
                  </a:lnTo>
                  <a:lnTo>
                    <a:pt x="231" y="81"/>
                  </a:lnTo>
                  <a:lnTo>
                    <a:pt x="234" y="116"/>
                  </a:lnTo>
                  <a:lnTo>
                    <a:pt x="235" y="138"/>
                  </a:lnTo>
                  <a:lnTo>
                    <a:pt x="236" y="155"/>
                  </a:lnTo>
                  <a:lnTo>
                    <a:pt x="236" y="166"/>
                  </a:lnTo>
                  <a:lnTo>
                    <a:pt x="238" y="173"/>
                  </a:lnTo>
                  <a:lnTo>
                    <a:pt x="238" y="178"/>
                  </a:lnTo>
                  <a:lnTo>
                    <a:pt x="239" y="182"/>
                  </a:lnTo>
                  <a:lnTo>
                    <a:pt x="240" y="184"/>
                  </a:lnTo>
                  <a:lnTo>
                    <a:pt x="242" y="187"/>
                  </a:lnTo>
                  <a:lnTo>
                    <a:pt x="244" y="188"/>
                  </a:lnTo>
                  <a:lnTo>
                    <a:pt x="249" y="191"/>
                  </a:lnTo>
                  <a:lnTo>
                    <a:pt x="256" y="191"/>
                  </a:lnTo>
                  <a:lnTo>
                    <a:pt x="260" y="191"/>
                  </a:lnTo>
                  <a:lnTo>
                    <a:pt x="260" y="204"/>
                  </a:lnTo>
                  <a:lnTo>
                    <a:pt x="236" y="202"/>
                  </a:lnTo>
                  <a:lnTo>
                    <a:pt x="226" y="202"/>
                  </a:lnTo>
                  <a:lnTo>
                    <a:pt x="217" y="202"/>
                  </a:lnTo>
                  <a:lnTo>
                    <a:pt x="210" y="202"/>
                  </a:lnTo>
                  <a:lnTo>
                    <a:pt x="203" y="202"/>
                  </a:lnTo>
                  <a:lnTo>
                    <a:pt x="192" y="204"/>
                  </a:lnTo>
                  <a:lnTo>
                    <a:pt x="177" y="204"/>
                  </a:lnTo>
                  <a:lnTo>
                    <a:pt x="177" y="191"/>
                  </a:lnTo>
                  <a:lnTo>
                    <a:pt x="181" y="191"/>
                  </a:lnTo>
                  <a:lnTo>
                    <a:pt x="186" y="191"/>
                  </a:lnTo>
                  <a:lnTo>
                    <a:pt x="190" y="189"/>
                  </a:lnTo>
                  <a:lnTo>
                    <a:pt x="194" y="188"/>
                  </a:lnTo>
                  <a:lnTo>
                    <a:pt x="196" y="187"/>
                  </a:lnTo>
                  <a:lnTo>
                    <a:pt x="199" y="184"/>
                  </a:lnTo>
                  <a:lnTo>
                    <a:pt x="200" y="179"/>
                  </a:lnTo>
                  <a:lnTo>
                    <a:pt x="200" y="173"/>
                  </a:lnTo>
                  <a:lnTo>
                    <a:pt x="200" y="166"/>
                  </a:lnTo>
                  <a:lnTo>
                    <a:pt x="200" y="162"/>
                  </a:lnTo>
                  <a:lnTo>
                    <a:pt x="200" y="157"/>
                  </a:lnTo>
                  <a:lnTo>
                    <a:pt x="195" y="42"/>
                  </a:lnTo>
                  <a:lnTo>
                    <a:pt x="144" y="160"/>
                  </a:lnTo>
                  <a:lnTo>
                    <a:pt x="139" y="174"/>
                  </a:lnTo>
                  <a:lnTo>
                    <a:pt x="135" y="186"/>
                  </a:lnTo>
                  <a:lnTo>
                    <a:pt x="133" y="193"/>
                  </a:lnTo>
                  <a:lnTo>
                    <a:pt x="130" y="202"/>
                  </a:lnTo>
                  <a:lnTo>
                    <a:pt x="116" y="202"/>
                  </a:lnTo>
                  <a:lnTo>
                    <a:pt x="114" y="196"/>
                  </a:lnTo>
                  <a:lnTo>
                    <a:pt x="112" y="189"/>
                  </a:lnTo>
                  <a:lnTo>
                    <a:pt x="110" y="184"/>
                  </a:lnTo>
                  <a:lnTo>
                    <a:pt x="108" y="178"/>
                  </a:lnTo>
                  <a:lnTo>
                    <a:pt x="105" y="171"/>
                  </a:lnTo>
                  <a:lnTo>
                    <a:pt x="56" y="46"/>
                  </a:lnTo>
                  <a:lnTo>
                    <a:pt x="52" y="88"/>
                  </a:lnTo>
                  <a:lnTo>
                    <a:pt x="50" y="123"/>
                  </a:lnTo>
                  <a:lnTo>
                    <a:pt x="48" y="143"/>
                  </a:lnTo>
                  <a:lnTo>
                    <a:pt x="47" y="157"/>
                  </a:lnTo>
                  <a:lnTo>
                    <a:pt x="47" y="166"/>
                  </a:lnTo>
                  <a:lnTo>
                    <a:pt x="47" y="173"/>
                  </a:lnTo>
                  <a:lnTo>
                    <a:pt x="48" y="179"/>
                  </a:lnTo>
                  <a:lnTo>
                    <a:pt x="50" y="183"/>
                  </a:lnTo>
                  <a:lnTo>
                    <a:pt x="51" y="187"/>
                  </a:lnTo>
                  <a:lnTo>
                    <a:pt x="53" y="188"/>
                  </a:lnTo>
                  <a:lnTo>
                    <a:pt x="57" y="189"/>
                  </a:lnTo>
                  <a:lnTo>
                    <a:pt x="61" y="191"/>
                  </a:lnTo>
                  <a:lnTo>
                    <a:pt x="66" y="191"/>
                  </a:lnTo>
                  <a:lnTo>
                    <a:pt x="70" y="191"/>
                  </a:lnTo>
                  <a:lnTo>
                    <a:pt x="70" y="204"/>
                  </a:lnTo>
                  <a:lnTo>
                    <a:pt x="59" y="204"/>
                  </a:lnTo>
                  <a:lnTo>
                    <a:pt x="50" y="202"/>
                  </a:lnTo>
                  <a:lnTo>
                    <a:pt x="42" y="202"/>
                  </a:lnTo>
                  <a:lnTo>
                    <a:pt x="34" y="202"/>
                  </a:lnTo>
                  <a:lnTo>
                    <a:pt x="30" y="202"/>
                  </a:lnTo>
                  <a:lnTo>
                    <a:pt x="25" y="202"/>
                  </a:lnTo>
                  <a:lnTo>
                    <a:pt x="16" y="204"/>
                  </a:lnTo>
                  <a:lnTo>
                    <a:pt x="0" y="204"/>
                  </a:lnTo>
                  <a:lnTo>
                    <a:pt x="0" y="191"/>
                  </a:lnTo>
                  <a:lnTo>
                    <a:pt x="2" y="191"/>
                  </a:lnTo>
                  <a:lnTo>
                    <a:pt x="4" y="192"/>
                  </a:lnTo>
                  <a:lnTo>
                    <a:pt x="7" y="192"/>
                  </a:lnTo>
                  <a:lnTo>
                    <a:pt x="14" y="188"/>
                  </a:lnTo>
                  <a:lnTo>
                    <a:pt x="21" y="179"/>
                  </a:lnTo>
                  <a:lnTo>
                    <a:pt x="26" y="162"/>
                  </a:lnTo>
                  <a:lnTo>
                    <a:pt x="29" y="139"/>
                  </a:lnTo>
                  <a:lnTo>
                    <a:pt x="29" y="126"/>
                  </a:lnTo>
                  <a:lnTo>
                    <a:pt x="30" y="117"/>
                  </a:lnTo>
                  <a:lnTo>
                    <a:pt x="33" y="82"/>
                  </a:lnTo>
                  <a:lnTo>
                    <a:pt x="35" y="64"/>
                  </a:lnTo>
                  <a:lnTo>
                    <a:pt x="35" y="48"/>
                  </a:lnTo>
                  <a:lnTo>
                    <a:pt x="37" y="41"/>
                  </a:lnTo>
                  <a:lnTo>
                    <a:pt x="37" y="34"/>
                  </a:lnTo>
                  <a:lnTo>
                    <a:pt x="37" y="32"/>
                  </a:lnTo>
                  <a:lnTo>
                    <a:pt x="37" y="25"/>
                  </a:lnTo>
                  <a:lnTo>
                    <a:pt x="35" y="20"/>
                  </a:lnTo>
                  <a:lnTo>
                    <a:pt x="33" y="17"/>
                  </a:lnTo>
                  <a:lnTo>
                    <a:pt x="30" y="15"/>
                  </a:lnTo>
                  <a:lnTo>
                    <a:pt x="27" y="13"/>
                  </a:lnTo>
                  <a:lnTo>
                    <a:pt x="24" y="13"/>
                  </a:lnTo>
                  <a:lnTo>
                    <a:pt x="18" y="13"/>
                  </a:lnTo>
                  <a:lnTo>
                    <a:pt x="14" y="13"/>
                  </a:lnTo>
                  <a:lnTo>
                    <a:pt x="14"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7" name="Freeform 120"/>
            <p:cNvSpPr>
              <a:spLocks noEditPoints="1"/>
            </p:cNvSpPr>
            <p:nvPr/>
          </p:nvSpPr>
          <p:spPr bwMode="auto">
            <a:xfrm>
              <a:off x="2374" y="1235"/>
              <a:ext cx="216" cy="205"/>
            </a:xfrm>
            <a:custGeom>
              <a:avLst/>
              <a:gdLst>
                <a:gd name="T0" fmla="*/ 74 w 216"/>
                <a:gd name="T1" fmla="*/ 113 h 205"/>
                <a:gd name="T2" fmla="*/ 86 w 216"/>
                <a:gd name="T3" fmla="*/ 114 h 205"/>
                <a:gd name="T4" fmla="*/ 125 w 216"/>
                <a:gd name="T5" fmla="*/ 114 h 205"/>
                <a:gd name="T6" fmla="*/ 104 w 216"/>
                <a:gd name="T7" fmla="*/ 34 h 205"/>
                <a:gd name="T8" fmla="*/ 130 w 216"/>
                <a:gd name="T9" fmla="*/ 0 h 205"/>
                <a:gd name="T10" fmla="*/ 168 w 216"/>
                <a:gd name="T11" fmla="*/ 112 h 205"/>
                <a:gd name="T12" fmla="*/ 187 w 216"/>
                <a:gd name="T13" fmla="*/ 163 h 205"/>
                <a:gd name="T14" fmla="*/ 195 w 216"/>
                <a:gd name="T15" fmla="*/ 183 h 205"/>
                <a:gd name="T16" fmla="*/ 200 w 216"/>
                <a:gd name="T17" fmla="*/ 189 h 205"/>
                <a:gd name="T18" fmla="*/ 208 w 216"/>
                <a:gd name="T19" fmla="*/ 192 h 205"/>
                <a:gd name="T20" fmla="*/ 216 w 216"/>
                <a:gd name="T21" fmla="*/ 192 h 205"/>
                <a:gd name="T22" fmla="*/ 200 w 216"/>
                <a:gd name="T23" fmla="*/ 205 h 205"/>
                <a:gd name="T24" fmla="*/ 181 w 216"/>
                <a:gd name="T25" fmla="*/ 203 h 205"/>
                <a:gd name="T26" fmla="*/ 166 w 216"/>
                <a:gd name="T27" fmla="*/ 203 h 205"/>
                <a:gd name="T28" fmla="*/ 147 w 216"/>
                <a:gd name="T29" fmla="*/ 205 h 205"/>
                <a:gd name="T30" fmla="*/ 130 w 216"/>
                <a:gd name="T31" fmla="*/ 192 h 205"/>
                <a:gd name="T32" fmla="*/ 139 w 216"/>
                <a:gd name="T33" fmla="*/ 192 h 205"/>
                <a:gd name="T34" fmla="*/ 147 w 216"/>
                <a:gd name="T35" fmla="*/ 189 h 205"/>
                <a:gd name="T36" fmla="*/ 151 w 216"/>
                <a:gd name="T37" fmla="*/ 184 h 205"/>
                <a:gd name="T38" fmla="*/ 151 w 216"/>
                <a:gd name="T39" fmla="*/ 176 h 205"/>
                <a:gd name="T40" fmla="*/ 148 w 216"/>
                <a:gd name="T41" fmla="*/ 168 h 205"/>
                <a:gd name="T42" fmla="*/ 131 w 216"/>
                <a:gd name="T43" fmla="*/ 134 h 205"/>
                <a:gd name="T44" fmla="*/ 117 w 216"/>
                <a:gd name="T45" fmla="*/ 134 h 205"/>
                <a:gd name="T46" fmla="*/ 104 w 216"/>
                <a:gd name="T47" fmla="*/ 134 h 205"/>
                <a:gd name="T48" fmla="*/ 92 w 216"/>
                <a:gd name="T49" fmla="*/ 134 h 205"/>
                <a:gd name="T50" fmla="*/ 72 w 216"/>
                <a:gd name="T51" fmla="*/ 134 h 205"/>
                <a:gd name="T52" fmla="*/ 66 w 216"/>
                <a:gd name="T53" fmla="*/ 135 h 205"/>
                <a:gd name="T54" fmla="*/ 55 w 216"/>
                <a:gd name="T55" fmla="*/ 170 h 205"/>
                <a:gd name="T56" fmla="*/ 53 w 216"/>
                <a:gd name="T57" fmla="*/ 183 h 205"/>
                <a:gd name="T58" fmla="*/ 57 w 216"/>
                <a:gd name="T59" fmla="*/ 189 h 205"/>
                <a:gd name="T60" fmla="*/ 65 w 216"/>
                <a:gd name="T61" fmla="*/ 192 h 205"/>
                <a:gd name="T62" fmla="*/ 73 w 216"/>
                <a:gd name="T63" fmla="*/ 192 h 205"/>
                <a:gd name="T64" fmla="*/ 60 w 216"/>
                <a:gd name="T65" fmla="*/ 205 h 205"/>
                <a:gd name="T66" fmla="*/ 40 w 216"/>
                <a:gd name="T67" fmla="*/ 203 h 205"/>
                <a:gd name="T68" fmla="*/ 29 w 216"/>
                <a:gd name="T69" fmla="*/ 203 h 205"/>
                <a:gd name="T70" fmla="*/ 13 w 216"/>
                <a:gd name="T71" fmla="*/ 205 h 205"/>
                <a:gd name="T72" fmla="*/ 0 w 216"/>
                <a:gd name="T73" fmla="*/ 192 h 205"/>
                <a:gd name="T74" fmla="*/ 12 w 216"/>
                <a:gd name="T75" fmla="*/ 190 h 205"/>
                <a:gd name="T76" fmla="*/ 20 w 216"/>
                <a:gd name="T77" fmla="*/ 185 h 205"/>
                <a:gd name="T78" fmla="*/ 26 w 216"/>
                <a:gd name="T79" fmla="*/ 176 h 205"/>
                <a:gd name="T80" fmla="*/ 35 w 216"/>
                <a:gd name="T81" fmla="*/ 156 h 205"/>
                <a:gd name="T82" fmla="*/ 52 w 216"/>
                <a:gd name="T83" fmla="*/ 114 h 205"/>
                <a:gd name="T84" fmla="*/ 98 w 216"/>
                <a:gd name="T85" fmla="*/ 0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05"/>
                <a:gd name="T131" fmla="*/ 216 w 216"/>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05">
                  <a:moveTo>
                    <a:pt x="104" y="34"/>
                  </a:moveTo>
                  <a:lnTo>
                    <a:pt x="74" y="113"/>
                  </a:lnTo>
                  <a:lnTo>
                    <a:pt x="81" y="114"/>
                  </a:lnTo>
                  <a:lnTo>
                    <a:pt x="86" y="114"/>
                  </a:lnTo>
                  <a:lnTo>
                    <a:pt x="118" y="114"/>
                  </a:lnTo>
                  <a:lnTo>
                    <a:pt x="125" y="114"/>
                  </a:lnTo>
                  <a:lnTo>
                    <a:pt x="130" y="113"/>
                  </a:lnTo>
                  <a:lnTo>
                    <a:pt x="104" y="34"/>
                  </a:lnTo>
                  <a:close/>
                  <a:moveTo>
                    <a:pt x="98" y="0"/>
                  </a:moveTo>
                  <a:lnTo>
                    <a:pt x="130" y="0"/>
                  </a:lnTo>
                  <a:lnTo>
                    <a:pt x="149" y="58"/>
                  </a:lnTo>
                  <a:lnTo>
                    <a:pt x="168" y="112"/>
                  </a:lnTo>
                  <a:lnTo>
                    <a:pt x="178" y="141"/>
                  </a:lnTo>
                  <a:lnTo>
                    <a:pt x="187" y="163"/>
                  </a:lnTo>
                  <a:lnTo>
                    <a:pt x="192" y="178"/>
                  </a:lnTo>
                  <a:lnTo>
                    <a:pt x="195" y="183"/>
                  </a:lnTo>
                  <a:lnTo>
                    <a:pt x="197" y="187"/>
                  </a:lnTo>
                  <a:lnTo>
                    <a:pt x="200" y="189"/>
                  </a:lnTo>
                  <a:lnTo>
                    <a:pt x="204" y="190"/>
                  </a:lnTo>
                  <a:lnTo>
                    <a:pt x="208" y="192"/>
                  </a:lnTo>
                  <a:lnTo>
                    <a:pt x="213" y="192"/>
                  </a:lnTo>
                  <a:lnTo>
                    <a:pt x="216" y="192"/>
                  </a:lnTo>
                  <a:lnTo>
                    <a:pt x="216" y="205"/>
                  </a:lnTo>
                  <a:lnTo>
                    <a:pt x="200" y="205"/>
                  </a:lnTo>
                  <a:lnTo>
                    <a:pt x="190" y="203"/>
                  </a:lnTo>
                  <a:lnTo>
                    <a:pt x="181" y="203"/>
                  </a:lnTo>
                  <a:lnTo>
                    <a:pt x="174" y="203"/>
                  </a:lnTo>
                  <a:lnTo>
                    <a:pt x="166" y="203"/>
                  </a:lnTo>
                  <a:lnTo>
                    <a:pt x="157" y="203"/>
                  </a:lnTo>
                  <a:lnTo>
                    <a:pt x="147" y="205"/>
                  </a:lnTo>
                  <a:lnTo>
                    <a:pt x="130" y="205"/>
                  </a:lnTo>
                  <a:lnTo>
                    <a:pt x="130" y="192"/>
                  </a:lnTo>
                  <a:lnTo>
                    <a:pt x="133" y="192"/>
                  </a:lnTo>
                  <a:lnTo>
                    <a:pt x="139" y="192"/>
                  </a:lnTo>
                  <a:lnTo>
                    <a:pt x="144" y="190"/>
                  </a:lnTo>
                  <a:lnTo>
                    <a:pt x="147" y="189"/>
                  </a:lnTo>
                  <a:lnTo>
                    <a:pt x="149" y="188"/>
                  </a:lnTo>
                  <a:lnTo>
                    <a:pt x="151" y="184"/>
                  </a:lnTo>
                  <a:lnTo>
                    <a:pt x="151" y="180"/>
                  </a:lnTo>
                  <a:lnTo>
                    <a:pt x="151" y="176"/>
                  </a:lnTo>
                  <a:lnTo>
                    <a:pt x="149" y="172"/>
                  </a:lnTo>
                  <a:lnTo>
                    <a:pt x="148" y="168"/>
                  </a:lnTo>
                  <a:lnTo>
                    <a:pt x="138" y="134"/>
                  </a:lnTo>
                  <a:lnTo>
                    <a:pt x="131" y="134"/>
                  </a:lnTo>
                  <a:lnTo>
                    <a:pt x="125" y="134"/>
                  </a:lnTo>
                  <a:lnTo>
                    <a:pt x="117" y="134"/>
                  </a:lnTo>
                  <a:lnTo>
                    <a:pt x="109" y="134"/>
                  </a:lnTo>
                  <a:lnTo>
                    <a:pt x="104" y="134"/>
                  </a:lnTo>
                  <a:lnTo>
                    <a:pt x="101" y="134"/>
                  </a:lnTo>
                  <a:lnTo>
                    <a:pt x="92" y="134"/>
                  </a:lnTo>
                  <a:lnTo>
                    <a:pt x="77" y="134"/>
                  </a:lnTo>
                  <a:lnTo>
                    <a:pt x="72" y="134"/>
                  </a:lnTo>
                  <a:lnTo>
                    <a:pt x="68" y="134"/>
                  </a:lnTo>
                  <a:lnTo>
                    <a:pt x="66" y="135"/>
                  </a:lnTo>
                  <a:lnTo>
                    <a:pt x="60" y="156"/>
                  </a:lnTo>
                  <a:lnTo>
                    <a:pt x="55" y="170"/>
                  </a:lnTo>
                  <a:lnTo>
                    <a:pt x="53" y="178"/>
                  </a:lnTo>
                  <a:lnTo>
                    <a:pt x="53" y="183"/>
                  </a:lnTo>
                  <a:lnTo>
                    <a:pt x="55" y="187"/>
                  </a:lnTo>
                  <a:lnTo>
                    <a:pt x="57" y="189"/>
                  </a:lnTo>
                  <a:lnTo>
                    <a:pt x="61" y="190"/>
                  </a:lnTo>
                  <a:lnTo>
                    <a:pt x="65" y="192"/>
                  </a:lnTo>
                  <a:lnTo>
                    <a:pt x="70" y="192"/>
                  </a:lnTo>
                  <a:lnTo>
                    <a:pt x="73" y="192"/>
                  </a:lnTo>
                  <a:lnTo>
                    <a:pt x="73" y="205"/>
                  </a:lnTo>
                  <a:lnTo>
                    <a:pt x="60" y="205"/>
                  </a:lnTo>
                  <a:lnTo>
                    <a:pt x="48" y="203"/>
                  </a:lnTo>
                  <a:lnTo>
                    <a:pt x="40" y="203"/>
                  </a:lnTo>
                  <a:lnTo>
                    <a:pt x="35" y="203"/>
                  </a:lnTo>
                  <a:lnTo>
                    <a:pt x="29" y="203"/>
                  </a:lnTo>
                  <a:lnTo>
                    <a:pt x="22" y="203"/>
                  </a:lnTo>
                  <a:lnTo>
                    <a:pt x="13" y="205"/>
                  </a:lnTo>
                  <a:lnTo>
                    <a:pt x="0" y="205"/>
                  </a:lnTo>
                  <a:lnTo>
                    <a:pt x="0" y="192"/>
                  </a:lnTo>
                  <a:lnTo>
                    <a:pt x="7" y="192"/>
                  </a:lnTo>
                  <a:lnTo>
                    <a:pt x="12" y="190"/>
                  </a:lnTo>
                  <a:lnTo>
                    <a:pt x="16" y="189"/>
                  </a:lnTo>
                  <a:lnTo>
                    <a:pt x="20" y="185"/>
                  </a:lnTo>
                  <a:lnTo>
                    <a:pt x="24" y="181"/>
                  </a:lnTo>
                  <a:lnTo>
                    <a:pt x="26" y="176"/>
                  </a:lnTo>
                  <a:lnTo>
                    <a:pt x="30" y="168"/>
                  </a:lnTo>
                  <a:lnTo>
                    <a:pt x="35" y="156"/>
                  </a:lnTo>
                  <a:lnTo>
                    <a:pt x="43" y="137"/>
                  </a:lnTo>
                  <a:lnTo>
                    <a:pt x="52" y="114"/>
                  </a:lnTo>
                  <a:lnTo>
                    <a:pt x="74" y="60"/>
                  </a:lnTo>
                  <a:lnTo>
                    <a:pt x="98"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8" name="Freeform 121"/>
            <p:cNvSpPr>
              <a:spLocks/>
            </p:cNvSpPr>
            <p:nvPr/>
          </p:nvSpPr>
          <p:spPr bwMode="auto">
            <a:xfrm>
              <a:off x="2581" y="1234"/>
              <a:ext cx="189" cy="206"/>
            </a:xfrm>
            <a:custGeom>
              <a:avLst/>
              <a:gdLst>
                <a:gd name="T0" fmla="*/ 11 w 189"/>
                <a:gd name="T1" fmla="*/ 1 h 206"/>
                <a:gd name="T2" fmla="*/ 22 w 189"/>
                <a:gd name="T3" fmla="*/ 2 h 206"/>
                <a:gd name="T4" fmla="*/ 54 w 189"/>
                <a:gd name="T5" fmla="*/ 4 h 206"/>
                <a:gd name="T6" fmla="*/ 157 w 189"/>
                <a:gd name="T7" fmla="*/ 4 h 206"/>
                <a:gd name="T8" fmla="*/ 177 w 189"/>
                <a:gd name="T9" fmla="*/ 2 h 206"/>
                <a:gd name="T10" fmla="*/ 185 w 189"/>
                <a:gd name="T11" fmla="*/ 0 h 206"/>
                <a:gd name="T12" fmla="*/ 186 w 189"/>
                <a:gd name="T13" fmla="*/ 28 h 206"/>
                <a:gd name="T14" fmla="*/ 176 w 189"/>
                <a:gd name="T15" fmla="*/ 56 h 206"/>
                <a:gd name="T16" fmla="*/ 167 w 189"/>
                <a:gd name="T17" fmla="*/ 31 h 206"/>
                <a:gd name="T18" fmla="*/ 140 w 189"/>
                <a:gd name="T19" fmla="*/ 26 h 206"/>
                <a:gd name="T20" fmla="*/ 115 w 189"/>
                <a:gd name="T21" fmla="*/ 71 h 206"/>
                <a:gd name="T22" fmla="*/ 115 w 189"/>
                <a:gd name="T23" fmla="*/ 164 h 206"/>
                <a:gd name="T24" fmla="*/ 116 w 189"/>
                <a:gd name="T25" fmla="*/ 180 h 206"/>
                <a:gd name="T26" fmla="*/ 118 w 189"/>
                <a:gd name="T27" fmla="*/ 186 h 206"/>
                <a:gd name="T28" fmla="*/ 124 w 189"/>
                <a:gd name="T29" fmla="*/ 191 h 206"/>
                <a:gd name="T30" fmla="*/ 137 w 189"/>
                <a:gd name="T31" fmla="*/ 193 h 206"/>
                <a:gd name="T32" fmla="*/ 141 w 189"/>
                <a:gd name="T33" fmla="*/ 206 h 206"/>
                <a:gd name="T34" fmla="*/ 131 w 189"/>
                <a:gd name="T35" fmla="*/ 206 h 206"/>
                <a:gd name="T36" fmla="*/ 94 w 189"/>
                <a:gd name="T37" fmla="*/ 204 h 206"/>
                <a:gd name="T38" fmla="*/ 76 w 189"/>
                <a:gd name="T39" fmla="*/ 204 h 206"/>
                <a:gd name="T40" fmla="*/ 50 w 189"/>
                <a:gd name="T41" fmla="*/ 193 h 206"/>
                <a:gd name="T42" fmla="*/ 61 w 189"/>
                <a:gd name="T43" fmla="*/ 193 h 206"/>
                <a:gd name="T44" fmla="*/ 68 w 189"/>
                <a:gd name="T45" fmla="*/ 191 h 206"/>
                <a:gd name="T46" fmla="*/ 72 w 189"/>
                <a:gd name="T47" fmla="*/ 186 h 206"/>
                <a:gd name="T48" fmla="*/ 75 w 189"/>
                <a:gd name="T49" fmla="*/ 181 h 206"/>
                <a:gd name="T50" fmla="*/ 76 w 189"/>
                <a:gd name="T51" fmla="*/ 171 h 206"/>
                <a:gd name="T52" fmla="*/ 76 w 189"/>
                <a:gd name="T53" fmla="*/ 151 h 206"/>
                <a:gd name="T54" fmla="*/ 77 w 189"/>
                <a:gd name="T55" fmla="*/ 107 h 206"/>
                <a:gd name="T56" fmla="*/ 53 w 189"/>
                <a:gd name="T57" fmla="*/ 26 h 206"/>
                <a:gd name="T58" fmla="*/ 24 w 189"/>
                <a:gd name="T59" fmla="*/ 31 h 206"/>
                <a:gd name="T60" fmla="*/ 13 w 189"/>
                <a:gd name="T61" fmla="*/ 56 h 206"/>
                <a:gd name="T62" fmla="*/ 5 w 189"/>
                <a:gd name="T63" fmla="*/ 26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206"/>
                <a:gd name="T98" fmla="*/ 189 w 189"/>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206">
                  <a:moveTo>
                    <a:pt x="7" y="0"/>
                  </a:moveTo>
                  <a:lnTo>
                    <a:pt x="11" y="1"/>
                  </a:lnTo>
                  <a:lnTo>
                    <a:pt x="16" y="2"/>
                  </a:lnTo>
                  <a:lnTo>
                    <a:pt x="22" y="2"/>
                  </a:lnTo>
                  <a:lnTo>
                    <a:pt x="35" y="4"/>
                  </a:lnTo>
                  <a:lnTo>
                    <a:pt x="54" y="4"/>
                  </a:lnTo>
                  <a:lnTo>
                    <a:pt x="136" y="4"/>
                  </a:lnTo>
                  <a:lnTo>
                    <a:pt x="157" y="4"/>
                  </a:lnTo>
                  <a:lnTo>
                    <a:pt x="171" y="2"/>
                  </a:lnTo>
                  <a:lnTo>
                    <a:pt x="177" y="2"/>
                  </a:lnTo>
                  <a:lnTo>
                    <a:pt x="181" y="1"/>
                  </a:lnTo>
                  <a:lnTo>
                    <a:pt x="185" y="0"/>
                  </a:lnTo>
                  <a:lnTo>
                    <a:pt x="185" y="5"/>
                  </a:lnTo>
                  <a:lnTo>
                    <a:pt x="186" y="28"/>
                  </a:lnTo>
                  <a:lnTo>
                    <a:pt x="189" y="53"/>
                  </a:lnTo>
                  <a:lnTo>
                    <a:pt x="176" y="56"/>
                  </a:lnTo>
                  <a:lnTo>
                    <a:pt x="173" y="40"/>
                  </a:lnTo>
                  <a:lnTo>
                    <a:pt x="167" y="31"/>
                  </a:lnTo>
                  <a:lnTo>
                    <a:pt x="157" y="27"/>
                  </a:lnTo>
                  <a:lnTo>
                    <a:pt x="140" y="26"/>
                  </a:lnTo>
                  <a:lnTo>
                    <a:pt x="115" y="26"/>
                  </a:lnTo>
                  <a:lnTo>
                    <a:pt x="115" y="71"/>
                  </a:lnTo>
                  <a:lnTo>
                    <a:pt x="115" y="149"/>
                  </a:lnTo>
                  <a:lnTo>
                    <a:pt x="115" y="164"/>
                  </a:lnTo>
                  <a:lnTo>
                    <a:pt x="115" y="175"/>
                  </a:lnTo>
                  <a:lnTo>
                    <a:pt x="116" y="180"/>
                  </a:lnTo>
                  <a:lnTo>
                    <a:pt x="116" y="184"/>
                  </a:lnTo>
                  <a:lnTo>
                    <a:pt x="118" y="186"/>
                  </a:lnTo>
                  <a:lnTo>
                    <a:pt x="120" y="189"/>
                  </a:lnTo>
                  <a:lnTo>
                    <a:pt x="124" y="191"/>
                  </a:lnTo>
                  <a:lnTo>
                    <a:pt x="129" y="193"/>
                  </a:lnTo>
                  <a:lnTo>
                    <a:pt x="137" y="193"/>
                  </a:lnTo>
                  <a:lnTo>
                    <a:pt x="141" y="193"/>
                  </a:lnTo>
                  <a:lnTo>
                    <a:pt x="141" y="206"/>
                  </a:lnTo>
                  <a:lnTo>
                    <a:pt x="137" y="206"/>
                  </a:lnTo>
                  <a:lnTo>
                    <a:pt x="131" y="206"/>
                  </a:lnTo>
                  <a:lnTo>
                    <a:pt x="109" y="204"/>
                  </a:lnTo>
                  <a:lnTo>
                    <a:pt x="94" y="204"/>
                  </a:lnTo>
                  <a:lnTo>
                    <a:pt x="86" y="204"/>
                  </a:lnTo>
                  <a:lnTo>
                    <a:pt x="76" y="204"/>
                  </a:lnTo>
                  <a:lnTo>
                    <a:pt x="50" y="206"/>
                  </a:lnTo>
                  <a:lnTo>
                    <a:pt x="50" y="193"/>
                  </a:lnTo>
                  <a:lnTo>
                    <a:pt x="55" y="193"/>
                  </a:lnTo>
                  <a:lnTo>
                    <a:pt x="61" y="193"/>
                  </a:lnTo>
                  <a:lnTo>
                    <a:pt x="64" y="193"/>
                  </a:lnTo>
                  <a:lnTo>
                    <a:pt x="68" y="191"/>
                  </a:lnTo>
                  <a:lnTo>
                    <a:pt x="71" y="189"/>
                  </a:lnTo>
                  <a:lnTo>
                    <a:pt x="72" y="186"/>
                  </a:lnTo>
                  <a:lnTo>
                    <a:pt x="75" y="184"/>
                  </a:lnTo>
                  <a:lnTo>
                    <a:pt x="75" y="181"/>
                  </a:lnTo>
                  <a:lnTo>
                    <a:pt x="76" y="177"/>
                  </a:lnTo>
                  <a:lnTo>
                    <a:pt x="76" y="171"/>
                  </a:lnTo>
                  <a:lnTo>
                    <a:pt x="76" y="164"/>
                  </a:lnTo>
                  <a:lnTo>
                    <a:pt x="76" y="151"/>
                  </a:lnTo>
                  <a:lnTo>
                    <a:pt x="77" y="132"/>
                  </a:lnTo>
                  <a:lnTo>
                    <a:pt x="77" y="107"/>
                  </a:lnTo>
                  <a:lnTo>
                    <a:pt x="77" y="26"/>
                  </a:lnTo>
                  <a:lnTo>
                    <a:pt x="53" y="26"/>
                  </a:lnTo>
                  <a:lnTo>
                    <a:pt x="36" y="27"/>
                  </a:lnTo>
                  <a:lnTo>
                    <a:pt x="24" y="31"/>
                  </a:lnTo>
                  <a:lnTo>
                    <a:pt x="18" y="41"/>
                  </a:lnTo>
                  <a:lnTo>
                    <a:pt x="13" y="56"/>
                  </a:lnTo>
                  <a:lnTo>
                    <a:pt x="0" y="53"/>
                  </a:lnTo>
                  <a:lnTo>
                    <a:pt x="5" y="26"/>
                  </a:lnTo>
                  <a:lnTo>
                    <a:pt x="7"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39" name="Freeform 122"/>
            <p:cNvSpPr>
              <a:spLocks/>
            </p:cNvSpPr>
            <p:nvPr/>
          </p:nvSpPr>
          <p:spPr bwMode="auto">
            <a:xfrm>
              <a:off x="2783" y="1236"/>
              <a:ext cx="91" cy="204"/>
            </a:xfrm>
            <a:custGeom>
              <a:avLst/>
              <a:gdLst>
                <a:gd name="T0" fmla="*/ 26 w 91"/>
                <a:gd name="T1" fmla="*/ 2 h 204"/>
                <a:gd name="T2" fmla="*/ 45 w 91"/>
                <a:gd name="T3" fmla="*/ 2 h 204"/>
                <a:gd name="T4" fmla="*/ 65 w 91"/>
                <a:gd name="T5" fmla="*/ 2 h 204"/>
                <a:gd name="T6" fmla="*/ 89 w 91"/>
                <a:gd name="T7" fmla="*/ 13 h 204"/>
                <a:gd name="T8" fmla="*/ 80 w 91"/>
                <a:gd name="T9" fmla="*/ 13 h 204"/>
                <a:gd name="T10" fmla="*/ 73 w 91"/>
                <a:gd name="T11" fmla="*/ 15 h 204"/>
                <a:gd name="T12" fmla="*/ 69 w 91"/>
                <a:gd name="T13" fmla="*/ 19 h 204"/>
                <a:gd name="T14" fmla="*/ 66 w 91"/>
                <a:gd name="T15" fmla="*/ 26 h 204"/>
                <a:gd name="T16" fmla="*/ 65 w 91"/>
                <a:gd name="T17" fmla="*/ 39 h 204"/>
                <a:gd name="T18" fmla="*/ 65 w 91"/>
                <a:gd name="T19" fmla="*/ 66 h 204"/>
                <a:gd name="T20" fmla="*/ 65 w 91"/>
                <a:gd name="T21" fmla="*/ 145 h 204"/>
                <a:gd name="T22" fmla="*/ 65 w 91"/>
                <a:gd name="T23" fmla="*/ 173 h 204"/>
                <a:gd name="T24" fmla="*/ 66 w 91"/>
                <a:gd name="T25" fmla="*/ 182 h 204"/>
                <a:gd name="T26" fmla="*/ 70 w 91"/>
                <a:gd name="T27" fmla="*/ 187 h 204"/>
                <a:gd name="T28" fmla="*/ 78 w 91"/>
                <a:gd name="T29" fmla="*/ 191 h 204"/>
                <a:gd name="T30" fmla="*/ 87 w 91"/>
                <a:gd name="T31" fmla="*/ 191 h 204"/>
                <a:gd name="T32" fmla="*/ 91 w 91"/>
                <a:gd name="T33" fmla="*/ 204 h 204"/>
                <a:gd name="T34" fmla="*/ 54 w 91"/>
                <a:gd name="T35" fmla="*/ 202 h 204"/>
                <a:gd name="T36" fmla="*/ 36 w 91"/>
                <a:gd name="T37" fmla="*/ 202 h 204"/>
                <a:gd name="T38" fmla="*/ 0 w 91"/>
                <a:gd name="T39" fmla="*/ 204 h 204"/>
                <a:gd name="T40" fmla="*/ 3 w 91"/>
                <a:gd name="T41" fmla="*/ 191 h 204"/>
                <a:gd name="T42" fmla="*/ 13 w 91"/>
                <a:gd name="T43" fmla="*/ 191 h 204"/>
                <a:gd name="T44" fmla="*/ 21 w 91"/>
                <a:gd name="T45" fmla="*/ 187 h 204"/>
                <a:gd name="T46" fmla="*/ 25 w 91"/>
                <a:gd name="T47" fmla="*/ 182 h 204"/>
                <a:gd name="T48" fmla="*/ 26 w 91"/>
                <a:gd name="T49" fmla="*/ 171 h 204"/>
                <a:gd name="T50" fmla="*/ 27 w 91"/>
                <a:gd name="T51" fmla="*/ 139 h 204"/>
                <a:gd name="T52" fmla="*/ 26 w 91"/>
                <a:gd name="T53" fmla="*/ 39 h 204"/>
                <a:gd name="T54" fmla="*/ 26 w 91"/>
                <a:gd name="T55" fmla="*/ 25 h 204"/>
                <a:gd name="T56" fmla="*/ 23 w 91"/>
                <a:gd name="T57" fmla="*/ 20 h 204"/>
                <a:gd name="T58" fmla="*/ 17 w 91"/>
                <a:gd name="T59" fmla="*/ 15 h 204"/>
                <a:gd name="T60" fmla="*/ 9 w 91"/>
                <a:gd name="T61" fmla="*/ 13 h 204"/>
                <a:gd name="T62" fmla="*/ 1 w 91"/>
                <a:gd name="T63" fmla="*/ 13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1" y="0"/>
                  </a:moveTo>
                  <a:lnTo>
                    <a:pt x="26" y="2"/>
                  </a:lnTo>
                  <a:lnTo>
                    <a:pt x="36" y="2"/>
                  </a:lnTo>
                  <a:lnTo>
                    <a:pt x="45" y="2"/>
                  </a:lnTo>
                  <a:lnTo>
                    <a:pt x="54" y="2"/>
                  </a:lnTo>
                  <a:lnTo>
                    <a:pt x="65" y="2"/>
                  </a:lnTo>
                  <a:lnTo>
                    <a:pt x="89" y="0"/>
                  </a:lnTo>
                  <a:lnTo>
                    <a:pt x="89" y="13"/>
                  </a:lnTo>
                  <a:lnTo>
                    <a:pt x="87" y="13"/>
                  </a:lnTo>
                  <a:lnTo>
                    <a:pt x="80" y="13"/>
                  </a:lnTo>
                  <a:lnTo>
                    <a:pt x="76" y="13"/>
                  </a:lnTo>
                  <a:lnTo>
                    <a:pt x="73" y="15"/>
                  </a:lnTo>
                  <a:lnTo>
                    <a:pt x="70" y="16"/>
                  </a:lnTo>
                  <a:lnTo>
                    <a:pt x="69" y="19"/>
                  </a:lnTo>
                  <a:lnTo>
                    <a:pt x="67" y="22"/>
                  </a:lnTo>
                  <a:lnTo>
                    <a:pt x="66" y="26"/>
                  </a:lnTo>
                  <a:lnTo>
                    <a:pt x="65" y="32"/>
                  </a:lnTo>
                  <a:lnTo>
                    <a:pt x="65" y="39"/>
                  </a:lnTo>
                  <a:lnTo>
                    <a:pt x="65" y="51"/>
                  </a:lnTo>
                  <a:lnTo>
                    <a:pt x="65" y="66"/>
                  </a:lnTo>
                  <a:lnTo>
                    <a:pt x="65" y="86"/>
                  </a:lnTo>
                  <a:lnTo>
                    <a:pt x="65" y="145"/>
                  </a:lnTo>
                  <a:lnTo>
                    <a:pt x="65" y="162"/>
                  </a:lnTo>
                  <a:lnTo>
                    <a:pt x="65" y="173"/>
                  </a:lnTo>
                  <a:lnTo>
                    <a:pt x="66" y="178"/>
                  </a:lnTo>
                  <a:lnTo>
                    <a:pt x="66" y="182"/>
                  </a:lnTo>
                  <a:lnTo>
                    <a:pt x="67" y="184"/>
                  </a:lnTo>
                  <a:lnTo>
                    <a:pt x="70" y="187"/>
                  </a:lnTo>
                  <a:lnTo>
                    <a:pt x="74" y="189"/>
                  </a:lnTo>
                  <a:lnTo>
                    <a:pt x="78" y="191"/>
                  </a:lnTo>
                  <a:lnTo>
                    <a:pt x="82" y="191"/>
                  </a:lnTo>
                  <a:lnTo>
                    <a:pt x="87" y="191"/>
                  </a:lnTo>
                  <a:lnTo>
                    <a:pt x="91" y="191"/>
                  </a:lnTo>
                  <a:lnTo>
                    <a:pt x="91" y="204"/>
                  </a:lnTo>
                  <a:lnTo>
                    <a:pt x="65" y="202"/>
                  </a:lnTo>
                  <a:lnTo>
                    <a:pt x="54" y="202"/>
                  </a:lnTo>
                  <a:lnTo>
                    <a:pt x="45" y="202"/>
                  </a:lnTo>
                  <a:lnTo>
                    <a:pt x="36" y="202"/>
                  </a:lnTo>
                  <a:lnTo>
                    <a:pt x="26" y="202"/>
                  </a:lnTo>
                  <a:lnTo>
                    <a:pt x="0" y="204"/>
                  </a:lnTo>
                  <a:lnTo>
                    <a:pt x="0" y="191"/>
                  </a:lnTo>
                  <a:lnTo>
                    <a:pt x="3" y="191"/>
                  </a:lnTo>
                  <a:lnTo>
                    <a:pt x="9" y="191"/>
                  </a:lnTo>
                  <a:lnTo>
                    <a:pt x="13" y="191"/>
                  </a:lnTo>
                  <a:lnTo>
                    <a:pt x="17" y="189"/>
                  </a:lnTo>
                  <a:lnTo>
                    <a:pt x="21" y="187"/>
                  </a:lnTo>
                  <a:lnTo>
                    <a:pt x="23" y="184"/>
                  </a:lnTo>
                  <a:lnTo>
                    <a:pt x="25" y="182"/>
                  </a:lnTo>
                  <a:lnTo>
                    <a:pt x="25" y="177"/>
                  </a:lnTo>
                  <a:lnTo>
                    <a:pt x="26" y="171"/>
                  </a:lnTo>
                  <a:lnTo>
                    <a:pt x="26" y="158"/>
                  </a:lnTo>
                  <a:lnTo>
                    <a:pt x="27" y="139"/>
                  </a:lnTo>
                  <a:lnTo>
                    <a:pt x="27" y="55"/>
                  </a:lnTo>
                  <a:lnTo>
                    <a:pt x="26" y="39"/>
                  </a:lnTo>
                  <a:lnTo>
                    <a:pt x="26" y="30"/>
                  </a:lnTo>
                  <a:lnTo>
                    <a:pt x="26" y="25"/>
                  </a:lnTo>
                  <a:lnTo>
                    <a:pt x="25" y="22"/>
                  </a:lnTo>
                  <a:lnTo>
                    <a:pt x="23" y="20"/>
                  </a:lnTo>
                  <a:lnTo>
                    <a:pt x="21" y="16"/>
                  </a:lnTo>
                  <a:lnTo>
                    <a:pt x="17" y="15"/>
                  </a:lnTo>
                  <a:lnTo>
                    <a:pt x="14" y="13"/>
                  </a:lnTo>
                  <a:lnTo>
                    <a:pt x="9" y="13"/>
                  </a:lnTo>
                  <a:lnTo>
                    <a:pt x="4" y="13"/>
                  </a:lnTo>
                  <a:lnTo>
                    <a:pt x="1" y="13"/>
                  </a:lnTo>
                  <a:lnTo>
                    <a:pt x="1"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0" name="Freeform 123"/>
            <p:cNvSpPr>
              <a:spLocks noEditPoints="1"/>
            </p:cNvSpPr>
            <p:nvPr/>
          </p:nvSpPr>
          <p:spPr bwMode="auto">
            <a:xfrm>
              <a:off x="2894" y="1231"/>
              <a:ext cx="211" cy="215"/>
            </a:xfrm>
            <a:custGeom>
              <a:avLst/>
              <a:gdLst>
                <a:gd name="T0" fmla="*/ 103 w 211"/>
                <a:gd name="T1" fmla="*/ 21 h 214"/>
                <a:gd name="T2" fmla="*/ 86 w 211"/>
                <a:gd name="T3" fmla="*/ 24 h 214"/>
                <a:gd name="T4" fmla="*/ 71 w 211"/>
                <a:gd name="T5" fmla="*/ 31 h 214"/>
                <a:gd name="T6" fmla="*/ 59 w 211"/>
                <a:gd name="T7" fmla="*/ 43 h 214"/>
                <a:gd name="T8" fmla="*/ 50 w 211"/>
                <a:gd name="T9" fmla="*/ 60 h 214"/>
                <a:gd name="T10" fmla="*/ 45 w 211"/>
                <a:gd name="T11" fmla="*/ 79 h 214"/>
                <a:gd name="T12" fmla="*/ 42 w 211"/>
                <a:gd name="T13" fmla="*/ 103 h 214"/>
                <a:gd name="T14" fmla="*/ 45 w 211"/>
                <a:gd name="T15" fmla="*/ 143 h 214"/>
                <a:gd name="T16" fmla="*/ 50 w 211"/>
                <a:gd name="T17" fmla="*/ 165 h 214"/>
                <a:gd name="T18" fmla="*/ 60 w 211"/>
                <a:gd name="T19" fmla="*/ 183 h 214"/>
                <a:gd name="T20" fmla="*/ 73 w 211"/>
                <a:gd name="T21" fmla="*/ 198 h 214"/>
                <a:gd name="T22" fmla="*/ 90 w 211"/>
                <a:gd name="T23" fmla="*/ 205 h 214"/>
                <a:gd name="T24" fmla="*/ 107 w 211"/>
                <a:gd name="T25" fmla="*/ 208 h 214"/>
                <a:gd name="T26" fmla="*/ 125 w 211"/>
                <a:gd name="T27" fmla="*/ 205 h 214"/>
                <a:gd name="T28" fmla="*/ 139 w 211"/>
                <a:gd name="T29" fmla="*/ 199 h 214"/>
                <a:gd name="T30" fmla="*/ 152 w 211"/>
                <a:gd name="T31" fmla="*/ 186 h 214"/>
                <a:gd name="T32" fmla="*/ 161 w 211"/>
                <a:gd name="T33" fmla="*/ 170 h 214"/>
                <a:gd name="T34" fmla="*/ 167 w 211"/>
                <a:gd name="T35" fmla="*/ 150 h 214"/>
                <a:gd name="T36" fmla="*/ 168 w 211"/>
                <a:gd name="T37" fmla="*/ 126 h 214"/>
                <a:gd name="T38" fmla="*/ 167 w 211"/>
                <a:gd name="T39" fmla="*/ 86 h 214"/>
                <a:gd name="T40" fmla="*/ 160 w 211"/>
                <a:gd name="T41" fmla="*/ 64 h 214"/>
                <a:gd name="T42" fmla="*/ 151 w 211"/>
                <a:gd name="T43" fmla="*/ 46 h 214"/>
                <a:gd name="T44" fmla="*/ 137 w 211"/>
                <a:gd name="T45" fmla="*/ 33 h 214"/>
                <a:gd name="T46" fmla="*/ 121 w 211"/>
                <a:gd name="T47" fmla="*/ 24 h 214"/>
                <a:gd name="T48" fmla="*/ 103 w 211"/>
                <a:gd name="T49" fmla="*/ 21 h 214"/>
                <a:gd name="T50" fmla="*/ 106 w 211"/>
                <a:gd name="T51" fmla="*/ 0 h 214"/>
                <a:gd name="T52" fmla="*/ 126 w 211"/>
                <a:gd name="T53" fmla="*/ 2 h 214"/>
                <a:gd name="T54" fmla="*/ 144 w 211"/>
                <a:gd name="T55" fmla="*/ 5 h 214"/>
                <a:gd name="T56" fmla="*/ 161 w 211"/>
                <a:gd name="T57" fmla="*/ 13 h 214"/>
                <a:gd name="T58" fmla="*/ 176 w 211"/>
                <a:gd name="T59" fmla="*/ 25 h 214"/>
                <a:gd name="T60" fmla="*/ 191 w 211"/>
                <a:gd name="T61" fmla="*/ 42 h 214"/>
                <a:gd name="T62" fmla="*/ 202 w 211"/>
                <a:gd name="T63" fmla="*/ 61 h 214"/>
                <a:gd name="T64" fmla="*/ 208 w 211"/>
                <a:gd name="T65" fmla="*/ 83 h 214"/>
                <a:gd name="T66" fmla="*/ 211 w 211"/>
                <a:gd name="T67" fmla="*/ 105 h 214"/>
                <a:gd name="T68" fmla="*/ 207 w 211"/>
                <a:gd name="T69" fmla="*/ 151 h 214"/>
                <a:gd name="T70" fmla="*/ 198 w 211"/>
                <a:gd name="T71" fmla="*/ 177 h 214"/>
                <a:gd name="T72" fmla="*/ 181 w 211"/>
                <a:gd name="T73" fmla="*/ 199 h 214"/>
                <a:gd name="T74" fmla="*/ 164 w 211"/>
                <a:gd name="T75" fmla="*/ 213 h 214"/>
                <a:gd name="T76" fmla="*/ 146 w 211"/>
                <a:gd name="T77" fmla="*/ 222 h 214"/>
                <a:gd name="T78" fmla="*/ 126 w 211"/>
                <a:gd name="T79" fmla="*/ 229 h 214"/>
                <a:gd name="T80" fmla="*/ 104 w 211"/>
                <a:gd name="T81" fmla="*/ 230 h 214"/>
                <a:gd name="T82" fmla="*/ 82 w 211"/>
                <a:gd name="T83" fmla="*/ 229 h 214"/>
                <a:gd name="T84" fmla="*/ 61 w 211"/>
                <a:gd name="T85" fmla="*/ 222 h 214"/>
                <a:gd name="T86" fmla="*/ 43 w 211"/>
                <a:gd name="T87" fmla="*/ 212 h 214"/>
                <a:gd name="T88" fmla="*/ 28 w 211"/>
                <a:gd name="T89" fmla="*/ 198 h 214"/>
                <a:gd name="T90" fmla="*/ 16 w 211"/>
                <a:gd name="T91" fmla="*/ 182 h 214"/>
                <a:gd name="T92" fmla="*/ 7 w 211"/>
                <a:gd name="T93" fmla="*/ 164 h 214"/>
                <a:gd name="T94" fmla="*/ 2 w 211"/>
                <a:gd name="T95" fmla="*/ 144 h 214"/>
                <a:gd name="T96" fmla="*/ 0 w 211"/>
                <a:gd name="T97" fmla="*/ 124 h 214"/>
                <a:gd name="T98" fmla="*/ 2 w 211"/>
                <a:gd name="T99" fmla="*/ 84 h 214"/>
                <a:gd name="T100" fmla="*/ 8 w 211"/>
                <a:gd name="T101" fmla="*/ 62 h 214"/>
                <a:gd name="T102" fmla="*/ 20 w 211"/>
                <a:gd name="T103" fmla="*/ 43 h 214"/>
                <a:gd name="T104" fmla="*/ 36 w 211"/>
                <a:gd name="T105" fmla="*/ 27 h 214"/>
                <a:gd name="T106" fmla="*/ 50 w 211"/>
                <a:gd name="T107" fmla="*/ 16 h 214"/>
                <a:gd name="T108" fmla="*/ 68 w 211"/>
                <a:gd name="T109" fmla="*/ 7 h 214"/>
                <a:gd name="T110" fmla="*/ 86 w 211"/>
                <a:gd name="T111" fmla="*/ 2 h 214"/>
                <a:gd name="T112" fmla="*/ 106 w 211"/>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1"/>
                <a:gd name="T172" fmla="*/ 0 h 214"/>
                <a:gd name="T173" fmla="*/ 211 w 211"/>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1" h="214">
                  <a:moveTo>
                    <a:pt x="103" y="21"/>
                  </a:moveTo>
                  <a:lnTo>
                    <a:pt x="86" y="24"/>
                  </a:lnTo>
                  <a:lnTo>
                    <a:pt x="71" y="31"/>
                  </a:lnTo>
                  <a:lnTo>
                    <a:pt x="59" y="43"/>
                  </a:lnTo>
                  <a:lnTo>
                    <a:pt x="50" y="60"/>
                  </a:lnTo>
                  <a:lnTo>
                    <a:pt x="45" y="79"/>
                  </a:lnTo>
                  <a:lnTo>
                    <a:pt x="42" y="103"/>
                  </a:lnTo>
                  <a:lnTo>
                    <a:pt x="45" y="127"/>
                  </a:lnTo>
                  <a:lnTo>
                    <a:pt x="50" y="149"/>
                  </a:lnTo>
                  <a:lnTo>
                    <a:pt x="60" y="167"/>
                  </a:lnTo>
                  <a:lnTo>
                    <a:pt x="73" y="182"/>
                  </a:lnTo>
                  <a:lnTo>
                    <a:pt x="90" y="189"/>
                  </a:lnTo>
                  <a:lnTo>
                    <a:pt x="107" y="192"/>
                  </a:lnTo>
                  <a:lnTo>
                    <a:pt x="125" y="189"/>
                  </a:lnTo>
                  <a:lnTo>
                    <a:pt x="139" y="183"/>
                  </a:lnTo>
                  <a:lnTo>
                    <a:pt x="152" y="170"/>
                  </a:lnTo>
                  <a:lnTo>
                    <a:pt x="161" y="154"/>
                  </a:lnTo>
                  <a:lnTo>
                    <a:pt x="167" y="134"/>
                  </a:lnTo>
                  <a:lnTo>
                    <a:pt x="168" y="110"/>
                  </a:lnTo>
                  <a:lnTo>
                    <a:pt x="167" y="86"/>
                  </a:lnTo>
                  <a:lnTo>
                    <a:pt x="160" y="64"/>
                  </a:lnTo>
                  <a:lnTo>
                    <a:pt x="151" y="46"/>
                  </a:lnTo>
                  <a:lnTo>
                    <a:pt x="137" y="33"/>
                  </a:lnTo>
                  <a:lnTo>
                    <a:pt x="121" y="24"/>
                  </a:lnTo>
                  <a:lnTo>
                    <a:pt x="103" y="21"/>
                  </a:lnTo>
                  <a:close/>
                  <a:moveTo>
                    <a:pt x="106" y="0"/>
                  </a:moveTo>
                  <a:lnTo>
                    <a:pt x="126" y="2"/>
                  </a:lnTo>
                  <a:lnTo>
                    <a:pt x="144" y="5"/>
                  </a:lnTo>
                  <a:lnTo>
                    <a:pt x="161" y="13"/>
                  </a:lnTo>
                  <a:lnTo>
                    <a:pt x="176" y="25"/>
                  </a:lnTo>
                  <a:lnTo>
                    <a:pt x="191" y="42"/>
                  </a:lnTo>
                  <a:lnTo>
                    <a:pt x="202" y="61"/>
                  </a:lnTo>
                  <a:lnTo>
                    <a:pt x="208" y="83"/>
                  </a:lnTo>
                  <a:lnTo>
                    <a:pt x="211" y="105"/>
                  </a:lnTo>
                  <a:lnTo>
                    <a:pt x="207" y="135"/>
                  </a:lnTo>
                  <a:lnTo>
                    <a:pt x="198" y="161"/>
                  </a:lnTo>
                  <a:lnTo>
                    <a:pt x="181" y="183"/>
                  </a:lnTo>
                  <a:lnTo>
                    <a:pt x="164" y="197"/>
                  </a:lnTo>
                  <a:lnTo>
                    <a:pt x="146" y="206"/>
                  </a:lnTo>
                  <a:lnTo>
                    <a:pt x="126" y="213"/>
                  </a:lnTo>
                  <a:lnTo>
                    <a:pt x="104" y="214"/>
                  </a:lnTo>
                  <a:lnTo>
                    <a:pt x="82" y="213"/>
                  </a:lnTo>
                  <a:lnTo>
                    <a:pt x="61" y="206"/>
                  </a:lnTo>
                  <a:lnTo>
                    <a:pt x="43" y="196"/>
                  </a:lnTo>
                  <a:lnTo>
                    <a:pt x="28" y="182"/>
                  </a:lnTo>
                  <a:lnTo>
                    <a:pt x="16" y="166"/>
                  </a:lnTo>
                  <a:lnTo>
                    <a:pt x="7" y="148"/>
                  </a:lnTo>
                  <a:lnTo>
                    <a:pt x="2" y="128"/>
                  </a:lnTo>
                  <a:lnTo>
                    <a:pt x="0" y="108"/>
                  </a:lnTo>
                  <a:lnTo>
                    <a:pt x="2" y="84"/>
                  </a:lnTo>
                  <a:lnTo>
                    <a:pt x="8" y="62"/>
                  </a:lnTo>
                  <a:lnTo>
                    <a:pt x="20" y="43"/>
                  </a:lnTo>
                  <a:lnTo>
                    <a:pt x="36" y="27"/>
                  </a:lnTo>
                  <a:lnTo>
                    <a:pt x="50" y="16"/>
                  </a:lnTo>
                  <a:lnTo>
                    <a:pt x="68" y="7"/>
                  </a:lnTo>
                  <a:lnTo>
                    <a:pt x="86" y="2"/>
                  </a:lnTo>
                  <a:lnTo>
                    <a:pt x="106"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1" name="Freeform 124"/>
            <p:cNvSpPr>
              <a:spLocks/>
            </p:cNvSpPr>
            <p:nvPr/>
          </p:nvSpPr>
          <p:spPr bwMode="auto">
            <a:xfrm>
              <a:off x="3123" y="1236"/>
              <a:ext cx="223" cy="206"/>
            </a:xfrm>
            <a:custGeom>
              <a:avLst/>
              <a:gdLst>
                <a:gd name="T0" fmla="*/ 4 w 223"/>
                <a:gd name="T1" fmla="*/ 0 h 206"/>
                <a:gd name="T2" fmla="*/ 17 w 223"/>
                <a:gd name="T3" fmla="*/ 2 h 206"/>
                <a:gd name="T4" fmla="*/ 28 w 223"/>
                <a:gd name="T5" fmla="*/ 2 h 206"/>
                <a:gd name="T6" fmla="*/ 36 w 223"/>
                <a:gd name="T7" fmla="*/ 2 h 206"/>
                <a:gd name="T8" fmla="*/ 46 w 223"/>
                <a:gd name="T9" fmla="*/ 2 h 206"/>
                <a:gd name="T10" fmla="*/ 58 w 223"/>
                <a:gd name="T11" fmla="*/ 0 h 206"/>
                <a:gd name="T12" fmla="*/ 65 w 223"/>
                <a:gd name="T13" fmla="*/ 6 h 206"/>
                <a:gd name="T14" fmla="*/ 72 w 223"/>
                <a:gd name="T15" fmla="*/ 17 h 206"/>
                <a:gd name="T16" fmla="*/ 179 w 223"/>
                <a:gd name="T17" fmla="*/ 148 h 206"/>
                <a:gd name="T18" fmla="*/ 179 w 223"/>
                <a:gd name="T19" fmla="*/ 99 h 206"/>
                <a:gd name="T20" fmla="*/ 178 w 223"/>
                <a:gd name="T21" fmla="*/ 47 h 206"/>
                <a:gd name="T22" fmla="*/ 176 w 223"/>
                <a:gd name="T23" fmla="*/ 25 h 206"/>
                <a:gd name="T24" fmla="*/ 172 w 223"/>
                <a:gd name="T25" fmla="*/ 17 h 206"/>
                <a:gd name="T26" fmla="*/ 167 w 223"/>
                <a:gd name="T27" fmla="*/ 15 h 206"/>
                <a:gd name="T28" fmla="*/ 157 w 223"/>
                <a:gd name="T29" fmla="*/ 13 h 206"/>
                <a:gd name="T30" fmla="*/ 152 w 223"/>
                <a:gd name="T31" fmla="*/ 0 h 206"/>
                <a:gd name="T32" fmla="*/ 175 w 223"/>
                <a:gd name="T33" fmla="*/ 2 h 206"/>
                <a:gd name="T34" fmla="*/ 188 w 223"/>
                <a:gd name="T35" fmla="*/ 2 h 206"/>
                <a:gd name="T36" fmla="*/ 202 w 223"/>
                <a:gd name="T37" fmla="*/ 2 h 206"/>
                <a:gd name="T38" fmla="*/ 223 w 223"/>
                <a:gd name="T39" fmla="*/ 0 h 206"/>
                <a:gd name="T40" fmla="*/ 220 w 223"/>
                <a:gd name="T41" fmla="*/ 13 h 206"/>
                <a:gd name="T42" fmla="*/ 211 w 223"/>
                <a:gd name="T43" fmla="*/ 13 h 206"/>
                <a:gd name="T44" fmla="*/ 205 w 223"/>
                <a:gd name="T45" fmla="*/ 17 h 206"/>
                <a:gd name="T46" fmla="*/ 202 w 223"/>
                <a:gd name="T47" fmla="*/ 22 h 206"/>
                <a:gd name="T48" fmla="*/ 200 w 223"/>
                <a:gd name="T49" fmla="*/ 42 h 206"/>
                <a:gd name="T50" fmla="*/ 200 w 223"/>
                <a:gd name="T51" fmla="*/ 87 h 206"/>
                <a:gd name="T52" fmla="*/ 198 w 223"/>
                <a:gd name="T53" fmla="*/ 120 h 206"/>
                <a:gd name="T54" fmla="*/ 198 w 223"/>
                <a:gd name="T55" fmla="*/ 167 h 206"/>
                <a:gd name="T56" fmla="*/ 198 w 223"/>
                <a:gd name="T57" fmla="*/ 193 h 206"/>
                <a:gd name="T58" fmla="*/ 200 w 223"/>
                <a:gd name="T59" fmla="*/ 206 h 206"/>
                <a:gd name="T60" fmla="*/ 171 w 223"/>
                <a:gd name="T61" fmla="*/ 202 h 206"/>
                <a:gd name="T62" fmla="*/ 166 w 223"/>
                <a:gd name="T63" fmla="*/ 195 h 206"/>
                <a:gd name="T64" fmla="*/ 161 w 223"/>
                <a:gd name="T65" fmla="*/ 187 h 206"/>
                <a:gd name="T66" fmla="*/ 45 w 223"/>
                <a:gd name="T67" fmla="*/ 47 h 206"/>
                <a:gd name="T68" fmla="*/ 46 w 223"/>
                <a:gd name="T69" fmla="*/ 121 h 206"/>
                <a:gd name="T70" fmla="*/ 46 w 223"/>
                <a:gd name="T71" fmla="*/ 161 h 206"/>
                <a:gd name="T72" fmla="*/ 49 w 223"/>
                <a:gd name="T73" fmla="*/ 179 h 206"/>
                <a:gd name="T74" fmla="*/ 52 w 223"/>
                <a:gd name="T75" fmla="*/ 186 h 206"/>
                <a:gd name="T76" fmla="*/ 58 w 223"/>
                <a:gd name="T77" fmla="*/ 189 h 206"/>
                <a:gd name="T78" fmla="*/ 69 w 223"/>
                <a:gd name="T79" fmla="*/ 191 h 206"/>
                <a:gd name="T80" fmla="*/ 72 w 223"/>
                <a:gd name="T81" fmla="*/ 204 h 206"/>
                <a:gd name="T82" fmla="*/ 49 w 223"/>
                <a:gd name="T83" fmla="*/ 202 h 206"/>
                <a:gd name="T84" fmla="*/ 36 w 223"/>
                <a:gd name="T85" fmla="*/ 202 h 206"/>
                <a:gd name="T86" fmla="*/ 23 w 223"/>
                <a:gd name="T87" fmla="*/ 202 h 206"/>
                <a:gd name="T88" fmla="*/ 0 w 223"/>
                <a:gd name="T89" fmla="*/ 204 h 206"/>
                <a:gd name="T90" fmla="*/ 1 w 223"/>
                <a:gd name="T91" fmla="*/ 191 h 206"/>
                <a:gd name="T92" fmla="*/ 5 w 223"/>
                <a:gd name="T93" fmla="*/ 191 h 206"/>
                <a:gd name="T94" fmla="*/ 21 w 223"/>
                <a:gd name="T95" fmla="*/ 178 h 206"/>
                <a:gd name="T96" fmla="*/ 26 w 223"/>
                <a:gd name="T97" fmla="*/ 135 h 206"/>
                <a:gd name="T98" fmla="*/ 26 w 223"/>
                <a:gd name="T99" fmla="*/ 86 h 206"/>
                <a:gd name="T100" fmla="*/ 26 w 223"/>
                <a:gd name="T101" fmla="*/ 59 h 206"/>
                <a:gd name="T102" fmla="*/ 26 w 223"/>
                <a:gd name="T103" fmla="*/ 37 h 206"/>
                <a:gd name="T104" fmla="*/ 24 w 223"/>
                <a:gd name="T105" fmla="*/ 25 h 206"/>
                <a:gd name="T106" fmla="*/ 22 w 223"/>
                <a:gd name="T107" fmla="*/ 17 h 206"/>
                <a:gd name="T108" fmla="*/ 15 w 223"/>
                <a:gd name="T109" fmla="*/ 13 h 206"/>
                <a:gd name="T110" fmla="*/ 5 w 223"/>
                <a:gd name="T111" fmla="*/ 12 h 206"/>
                <a:gd name="T112" fmla="*/ 2 w 223"/>
                <a:gd name="T113" fmla="*/ 13 h 206"/>
                <a:gd name="T114" fmla="*/ 0 w 223"/>
                <a:gd name="T115" fmla="*/ 0 h 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
                <a:gd name="T175" fmla="*/ 0 h 206"/>
                <a:gd name="T176" fmla="*/ 223 w 223"/>
                <a:gd name="T177" fmla="*/ 206 h 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 h="206">
                  <a:moveTo>
                    <a:pt x="0" y="0"/>
                  </a:moveTo>
                  <a:lnTo>
                    <a:pt x="4" y="0"/>
                  </a:lnTo>
                  <a:lnTo>
                    <a:pt x="9" y="0"/>
                  </a:lnTo>
                  <a:lnTo>
                    <a:pt x="17" y="2"/>
                  </a:lnTo>
                  <a:lnTo>
                    <a:pt x="23" y="2"/>
                  </a:lnTo>
                  <a:lnTo>
                    <a:pt x="28" y="2"/>
                  </a:lnTo>
                  <a:lnTo>
                    <a:pt x="32" y="2"/>
                  </a:lnTo>
                  <a:lnTo>
                    <a:pt x="36" y="2"/>
                  </a:lnTo>
                  <a:lnTo>
                    <a:pt x="40" y="2"/>
                  </a:lnTo>
                  <a:lnTo>
                    <a:pt x="46" y="2"/>
                  </a:lnTo>
                  <a:lnTo>
                    <a:pt x="53" y="0"/>
                  </a:lnTo>
                  <a:lnTo>
                    <a:pt x="58" y="0"/>
                  </a:lnTo>
                  <a:lnTo>
                    <a:pt x="62" y="0"/>
                  </a:lnTo>
                  <a:lnTo>
                    <a:pt x="65" y="6"/>
                  </a:lnTo>
                  <a:lnTo>
                    <a:pt x="69" y="11"/>
                  </a:lnTo>
                  <a:lnTo>
                    <a:pt x="72" y="17"/>
                  </a:lnTo>
                  <a:lnTo>
                    <a:pt x="78" y="25"/>
                  </a:lnTo>
                  <a:lnTo>
                    <a:pt x="179" y="148"/>
                  </a:lnTo>
                  <a:lnTo>
                    <a:pt x="179" y="127"/>
                  </a:lnTo>
                  <a:lnTo>
                    <a:pt x="179" y="99"/>
                  </a:lnTo>
                  <a:lnTo>
                    <a:pt x="178" y="69"/>
                  </a:lnTo>
                  <a:lnTo>
                    <a:pt x="178" y="47"/>
                  </a:lnTo>
                  <a:lnTo>
                    <a:pt x="176" y="32"/>
                  </a:lnTo>
                  <a:lnTo>
                    <a:pt x="176" y="25"/>
                  </a:lnTo>
                  <a:lnTo>
                    <a:pt x="175" y="21"/>
                  </a:lnTo>
                  <a:lnTo>
                    <a:pt x="172" y="17"/>
                  </a:lnTo>
                  <a:lnTo>
                    <a:pt x="170" y="16"/>
                  </a:lnTo>
                  <a:lnTo>
                    <a:pt x="167" y="15"/>
                  </a:lnTo>
                  <a:lnTo>
                    <a:pt x="162" y="13"/>
                  </a:lnTo>
                  <a:lnTo>
                    <a:pt x="157" y="13"/>
                  </a:lnTo>
                  <a:lnTo>
                    <a:pt x="152" y="13"/>
                  </a:lnTo>
                  <a:lnTo>
                    <a:pt x="152" y="0"/>
                  </a:lnTo>
                  <a:lnTo>
                    <a:pt x="165" y="0"/>
                  </a:lnTo>
                  <a:lnTo>
                    <a:pt x="175" y="2"/>
                  </a:lnTo>
                  <a:lnTo>
                    <a:pt x="181" y="2"/>
                  </a:lnTo>
                  <a:lnTo>
                    <a:pt x="188" y="2"/>
                  </a:lnTo>
                  <a:lnTo>
                    <a:pt x="194" y="2"/>
                  </a:lnTo>
                  <a:lnTo>
                    <a:pt x="202" y="2"/>
                  </a:lnTo>
                  <a:lnTo>
                    <a:pt x="211" y="0"/>
                  </a:lnTo>
                  <a:lnTo>
                    <a:pt x="223" y="0"/>
                  </a:lnTo>
                  <a:lnTo>
                    <a:pt x="223" y="13"/>
                  </a:lnTo>
                  <a:lnTo>
                    <a:pt x="220" y="13"/>
                  </a:lnTo>
                  <a:lnTo>
                    <a:pt x="215" y="13"/>
                  </a:lnTo>
                  <a:lnTo>
                    <a:pt x="211" y="13"/>
                  </a:lnTo>
                  <a:lnTo>
                    <a:pt x="207" y="15"/>
                  </a:lnTo>
                  <a:lnTo>
                    <a:pt x="205" y="17"/>
                  </a:lnTo>
                  <a:lnTo>
                    <a:pt x="203" y="19"/>
                  </a:lnTo>
                  <a:lnTo>
                    <a:pt x="202" y="22"/>
                  </a:lnTo>
                  <a:lnTo>
                    <a:pt x="201" y="29"/>
                  </a:lnTo>
                  <a:lnTo>
                    <a:pt x="200" y="42"/>
                  </a:lnTo>
                  <a:lnTo>
                    <a:pt x="200" y="61"/>
                  </a:lnTo>
                  <a:lnTo>
                    <a:pt x="200" y="87"/>
                  </a:lnTo>
                  <a:lnTo>
                    <a:pt x="200" y="88"/>
                  </a:lnTo>
                  <a:lnTo>
                    <a:pt x="198" y="120"/>
                  </a:lnTo>
                  <a:lnTo>
                    <a:pt x="198" y="153"/>
                  </a:lnTo>
                  <a:lnTo>
                    <a:pt x="198" y="167"/>
                  </a:lnTo>
                  <a:lnTo>
                    <a:pt x="198" y="179"/>
                  </a:lnTo>
                  <a:lnTo>
                    <a:pt x="198" y="193"/>
                  </a:lnTo>
                  <a:lnTo>
                    <a:pt x="200" y="200"/>
                  </a:lnTo>
                  <a:lnTo>
                    <a:pt x="200" y="206"/>
                  </a:lnTo>
                  <a:lnTo>
                    <a:pt x="172" y="206"/>
                  </a:lnTo>
                  <a:lnTo>
                    <a:pt x="171" y="202"/>
                  </a:lnTo>
                  <a:lnTo>
                    <a:pt x="168" y="197"/>
                  </a:lnTo>
                  <a:lnTo>
                    <a:pt x="166" y="195"/>
                  </a:lnTo>
                  <a:lnTo>
                    <a:pt x="163" y="192"/>
                  </a:lnTo>
                  <a:lnTo>
                    <a:pt x="161" y="187"/>
                  </a:lnTo>
                  <a:lnTo>
                    <a:pt x="157" y="182"/>
                  </a:lnTo>
                  <a:lnTo>
                    <a:pt x="45" y="47"/>
                  </a:lnTo>
                  <a:lnTo>
                    <a:pt x="46" y="88"/>
                  </a:lnTo>
                  <a:lnTo>
                    <a:pt x="46" y="121"/>
                  </a:lnTo>
                  <a:lnTo>
                    <a:pt x="46" y="144"/>
                  </a:lnTo>
                  <a:lnTo>
                    <a:pt x="46" y="161"/>
                  </a:lnTo>
                  <a:lnTo>
                    <a:pt x="48" y="173"/>
                  </a:lnTo>
                  <a:lnTo>
                    <a:pt x="49" y="179"/>
                  </a:lnTo>
                  <a:lnTo>
                    <a:pt x="50" y="183"/>
                  </a:lnTo>
                  <a:lnTo>
                    <a:pt x="52" y="186"/>
                  </a:lnTo>
                  <a:lnTo>
                    <a:pt x="54" y="188"/>
                  </a:lnTo>
                  <a:lnTo>
                    <a:pt x="58" y="189"/>
                  </a:lnTo>
                  <a:lnTo>
                    <a:pt x="62" y="191"/>
                  </a:lnTo>
                  <a:lnTo>
                    <a:pt x="69" y="191"/>
                  </a:lnTo>
                  <a:lnTo>
                    <a:pt x="72" y="191"/>
                  </a:lnTo>
                  <a:lnTo>
                    <a:pt x="72" y="204"/>
                  </a:lnTo>
                  <a:lnTo>
                    <a:pt x="58" y="204"/>
                  </a:lnTo>
                  <a:lnTo>
                    <a:pt x="49" y="202"/>
                  </a:lnTo>
                  <a:lnTo>
                    <a:pt x="41" y="202"/>
                  </a:lnTo>
                  <a:lnTo>
                    <a:pt x="36" y="202"/>
                  </a:lnTo>
                  <a:lnTo>
                    <a:pt x="31" y="202"/>
                  </a:lnTo>
                  <a:lnTo>
                    <a:pt x="23" y="202"/>
                  </a:lnTo>
                  <a:lnTo>
                    <a:pt x="14" y="204"/>
                  </a:lnTo>
                  <a:lnTo>
                    <a:pt x="0" y="204"/>
                  </a:lnTo>
                  <a:lnTo>
                    <a:pt x="0" y="191"/>
                  </a:lnTo>
                  <a:lnTo>
                    <a:pt x="1" y="191"/>
                  </a:lnTo>
                  <a:lnTo>
                    <a:pt x="2" y="191"/>
                  </a:lnTo>
                  <a:lnTo>
                    <a:pt x="5" y="191"/>
                  </a:lnTo>
                  <a:lnTo>
                    <a:pt x="14" y="188"/>
                  </a:lnTo>
                  <a:lnTo>
                    <a:pt x="21" y="178"/>
                  </a:lnTo>
                  <a:lnTo>
                    <a:pt x="24" y="160"/>
                  </a:lnTo>
                  <a:lnTo>
                    <a:pt x="26" y="135"/>
                  </a:lnTo>
                  <a:lnTo>
                    <a:pt x="26" y="116"/>
                  </a:lnTo>
                  <a:lnTo>
                    <a:pt x="26" y="86"/>
                  </a:lnTo>
                  <a:lnTo>
                    <a:pt x="26" y="74"/>
                  </a:lnTo>
                  <a:lnTo>
                    <a:pt x="26" y="59"/>
                  </a:lnTo>
                  <a:lnTo>
                    <a:pt x="26" y="44"/>
                  </a:lnTo>
                  <a:lnTo>
                    <a:pt x="26" y="37"/>
                  </a:lnTo>
                  <a:lnTo>
                    <a:pt x="26" y="30"/>
                  </a:lnTo>
                  <a:lnTo>
                    <a:pt x="24" y="25"/>
                  </a:lnTo>
                  <a:lnTo>
                    <a:pt x="23" y="21"/>
                  </a:lnTo>
                  <a:lnTo>
                    <a:pt x="22" y="17"/>
                  </a:lnTo>
                  <a:lnTo>
                    <a:pt x="19" y="16"/>
                  </a:lnTo>
                  <a:lnTo>
                    <a:pt x="15" y="13"/>
                  </a:lnTo>
                  <a:lnTo>
                    <a:pt x="10" y="13"/>
                  </a:lnTo>
                  <a:lnTo>
                    <a:pt x="5" y="12"/>
                  </a:lnTo>
                  <a:lnTo>
                    <a:pt x="4" y="12"/>
                  </a:lnTo>
                  <a:lnTo>
                    <a:pt x="2" y="13"/>
                  </a:lnTo>
                  <a:lnTo>
                    <a:pt x="0" y="13"/>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2" name="Freeform 125"/>
            <p:cNvSpPr>
              <a:spLocks/>
            </p:cNvSpPr>
            <p:nvPr/>
          </p:nvSpPr>
          <p:spPr bwMode="auto">
            <a:xfrm>
              <a:off x="3474" y="1189"/>
              <a:ext cx="175" cy="256"/>
            </a:xfrm>
            <a:custGeom>
              <a:avLst/>
              <a:gdLst>
                <a:gd name="T0" fmla="*/ 160 w 173"/>
                <a:gd name="T1" fmla="*/ 2 h 256"/>
                <a:gd name="T2" fmla="*/ 192 w 173"/>
                <a:gd name="T3" fmla="*/ 11 h 256"/>
                <a:gd name="T4" fmla="*/ 193 w 173"/>
                <a:gd name="T5" fmla="*/ 41 h 256"/>
                <a:gd name="T6" fmla="*/ 180 w 173"/>
                <a:gd name="T7" fmla="*/ 71 h 256"/>
                <a:gd name="T8" fmla="*/ 172 w 173"/>
                <a:gd name="T9" fmla="*/ 46 h 256"/>
                <a:gd name="T10" fmla="*/ 146 w 173"/>
                <a:gd name="T11" fmla="*/ 31 h 256"/>
                <a:gd name="T12" fmla="*/ 112 w 173"/>
                <a:gd name="T13" fmla="*/ 25 h 256"/>
                <a:gd name="T14" fmla="*/ 79 w 173"/>
                <a:gd name="T15" fmla="*/ 35 h 256"/>
                <a:gd name="T16" fmla="*/ 67 w 173"/>
                <a:gd name="T17" fmla="*/ 59 h 256"/>
                <a:gd name="T18" fmla="*/ 68 w 173"/>
                <a:gd name="T19" fmla="*/ 71 h 256"/>
                <a:gd name="T20" fmla="*/ 76 w 173"/>
                <a:gd name="T21" fmla="*/ 81 h 256"/>
                <a:gd name="T22" fmla="*/ 86 w 173"/>
                <a:gd name="T23" fmla="*/ 90 h 256"/>
                <a:gd name="T24" fmla="*/ 115 w 173"/>
                <a:gd name="T25" fmla="*/ 102 h 256"/>
                <a:gd name="T26" fmla="*/ 160 w 173"/>
                <a:gd name="T27" fmla="*/ 112 h 256"/>
                <a:gd name="T28" fmla="*/ 193 w 173"/>
                <a:gd name="T29" fmla="*/ 137 h 256"/>
                <a:gd name="T30" fmla="*/ 205 w 173"/>
                <a:gd name="T31" fmla="*/ 173 h 256"/>
                <a:gd name="T32" fmla="*/ 192 w 173"/>
                <a:gd name="T33" fmla="*/ 216 h 256"/>
                <a:gd name="T34" fmla="*/ 150 w 173"/>
                <a:gd name="T35" fmla="*/ 246 h 256"/>
                <a:gd name="T36" fmla="*/ 85 w 173"/>
                <a:gd name="T37" fmla="*/ 256 h 256"/>
                <a:gd name="T38" fmla="*/ 7 w 173"/>
                <a:gd name="T39" fmla="*/ 243 h 256"/>
                <a:gd name="T40" fmla="*/ 7 w 173"/>
                <a:gd name="T41" fmla="*/ 238 h 256"/>
                <a:gd name="T42" fmla="*/ 7 w 173"/>
                <a:gd name="T43" fmla="*/ 233 h 256"/>
                <a:gd name="T44" fmla="*/ 0 w 173"/>
                <a:gd name="T45" fmla="*/ 177 h 256"/>
                <a:gd name="T46" fmla="*/ 24 w 173"/>
                <a:gd name="T47" fmla="*/ 192 h 256"/>
                <a:gd name="T48" fmla="*/ 39 w 173"/>
                <a:gd name="T49" fmla="*/ 217 h 256"/>
                <a:gd name="T50" fmla="*/ 80 w 173"/>
                <a:gd name="T51" fmla="*/ 229 h 256"/>
                <a:gd name="T52" fmla="*/ 111 w 173"/>
                <a:gd name="T53" fmla="*/ 229 h 256"/>
                <a:gd name="T54" fmla="*/ 134 w 173"/>
                <a:gd name="T55" fmla="*/ 220 h 256"/>
                <a:gd name="T56" fmla="*/ 160 w 173"/>
                <a:gd name="T57" fmla="*/ 191 h 256"/>
                <a:gd name="T58" fmla="*/ 136 w 173"/>
                <a:gd name="T59" fmla="*/ 169 h 256"/>
                <a:gd name="T60" fmla="*/ 99 w 173"/>
                <a:gd name="T61" fmla="*/ 150 h 256"/>
                <a:gd name="T62" fmla="*/ 88 w 173"/>
                <a:gd name="T63" fmla="*/ 145 h 256"/>
                <a:gd name="T64" fmla="*/ 64 w 173"/>
                <a:gd name="T65" fmla="*/ 135 h 256"/>
                <a:gd name="T66" fmla="*/ 22 w 173"/>
                <a:gd name="T67" fmla="*/ 116 h 256"/>
                <a:gd name="T68" fmla="*/ 11 w 173"/>
                <a:gd name="T69" fmla="*/ 90 h 256"/>
                <a:gd name="T70" fmla="*/ 12 w 173"/>
                <a:gd name="T71" fmla="*/ 54 h 256"/>
                <a:gd name="T72" fmla="*/ 34 w 173"/>
                <a:gd name="T73" fmla="*/ 20 h 256"/>
                <a:gd name="T74" fmla="*/ 90 w 173"/>
                <a:gd name="T75" fmla="*/ 2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3"/>
                <a:gd name="T115" fmla="*/ 0 h 256"/>
                <a:gd name="T116" fmla="*/ 173 w 173"/>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3" h="256">
                  <a:moveTo>
                    <a:pt x="100" y="0"/>
                  </a:moveTo>
                  <a:lnTo>
                    <a:pt x="129" y="2"/>
                  </a:lnTo>
                  <a:lnTo>
                    <a:pt x="144" y="6"/>
                  </a:lnTo>
                  <a:lnTo>
                    <a:pt x="160" y="11"/>
                  </a:lnTo>
                  <a:lnTo>
                    <a:pt x="160" y="15"/>
                  </a:lnTo>
                  <a:lnTo>
                    <a:pt x="161" y="41"/>
                  </a:lnTo>
                  <a:lnTo>
                    <a:pt x="166" y="68"/>
                  </a:lnTo>
                  <a:lnTo>
                    <a:pt x="148" y="71"/>
                  </a:lnTo>
                  <a:lnTo>
                    <a:pt x="146" y="57"/>
                  </a:lnTo>
                  <a:lnTo>
                    <a:pt x="140" y="46"/>
                  </a:lnTo>
                  <a:lnTo>
                    <a:pt x="133" y="37"/>
                  </a:lnTo>
                  <a:lnTo>
                    <a:pt x="122" y="31"/>
                  </a:lnTo>
                  <a:lnTo>
                    <a:pt x="111" y="27"/>
                  </a:lnTo>
                  <a:lnTo>
                    <a:pt x="96" y="25"/>
                  </a:lnTo>
                  <a:lnTo>
                    <a:pt x="77" y="28"/>
                  </a:lnTo>
                  <a:lnTo>
                    <a:pt x="63" y="35"/>
                  </a:lnTo>
                  <a:lnTo>
                    <a:pt x="54" y="45"/>
                  </a:lnTo>
                  <a:lnTo>
                    <a:pt x="51" y="59"/>
                  </a:lnTo>
                  <a:lnTo>
                    <a:pt x="51" y="66"/>
                  </a:lnTo>
                  <a:lnTo>
                    <a:pt x="52" y="71"/>
                  </a:lnTo>
                  <a:lnTo>
                    <a:pt x="56" y="76"/>
                  </a:lnTo>
                  <a:lnTo>
                    <a:pt x="60" y="81"/>
                  </a:lnTo>
                  <a:lnTo>
                    <a:pt x="65" y="86"/>
                  </a:lnTo>
                  <a:lnTo>
                    <a:pt x="70" y="90"/>
                  </a:lnTo>
                  <a:lnTo>
                    <a:pt x="82" y="95"/>
                  </a:lnTo>
                  <a:lnTo>
                    <a:pt x="99" y="102"/>
                  </a:lnTo>
                  <a:lnTo>
                    <a:pt x="117" y="107"/>
                  </a:lnTo>
                  <a:lnTo>
                    <a:pt x="129" y="112"/>
                  </a:lnTo>
                  <a:lnTo>
                    <a:pt x="148" y="123"/>
                  </a:lnTo>
                  <a:lnTo>
                    <a:pt x="161" y="137"/>
                  </a:lnTo>
                  <a:lnTo>
                    <a:pt x="169" y="154"/>
                  </a:lnTo>
                  <a:lnTo>
                    <a:pt x="173" y="173"/>
                  </a:lnTo>
                  <a:lnTo>
                    <a:pt x="169" y="196"/>
                  </a:lnTo>
                  <a:lnTo>
                    <a:pt x="160" y="216"/>
                  </a:lnTo>
                  <a:lnTo>
                    <a:pt x="144" y="233"/>
                  </a:lnTo>
                  <a:lnTo>
                    <a:pt x="124" y="246"/>
                  </a:lnTo>
                  <a:lnTo>
                    <a:pt x="99" y="253"/>
                  </a:lnTo>
                  <a:lnTo>
                    <a:pt x="69" y="256"/>
                  </a:lnTo>
                  <a:lnTo>
                    <a:pt x="38" y="252"/>
                  </a:lnTo>
                  <a:lnTo>
                    <a:pt x="7" y="243"/>
                  </a:lnTo>
                  <a:lnTo>
                    <a:pt x="7" y="240"/>
                  </a:lnTo>
                  <a:lnTo>
                    <a:pt x="7" y="238"/>
                  </a:lnTo>
                  <a:lnTo>
                    <a:pt x="7" y="235"/>
                  </a:lnTo>
                  <a:lnTo>
                    <a:pt x="7" y="233"/>
                  </a:lnTo>
                  <a:lnTo>
                    <a:pt x="6" y="207"/>
                  </a:lnTo>
                  <a:lnTo>
                    <a:pt x="0" y="177"/>
                  </a:lnTo>
                  <a:lnTo>
                    <a:pt x="19" y="173"/>
                  </a:lnTo>
                  <a:lnTo>
                    <a:pt x="24" y="192"/>
                  </a:lnTo>
                  <a:lnTo>
                    <a:pt x="30" y="207"/>
                  </a:lnTo>
                  <a:lnTo>
                    <a:pt x="39" y="217"/>
                  </a:lnTo>
                  <a:lnTo>
                    <a:pt x="50" y="225"/>
                  </a:lnTo>
                  <a:lnTo>
                    <a:pt x="64" y="229"/>
                  </a:lnTo>
                  <a:lnTo>
                    <a:pt x="81" y="230"/>
                  </a:lnTo>
                  <a:lnTo>
                    <a:pt x="95" y="229"/>
                  </a:lnTo>
                  <a:lnTo>
                    <a:pt x="107" y="225"/>
                  </a:lnTo>
                  <a:lnTo>
                    <a:pt x="116" y="220"/>
                  </a:lnTo>
                  <a:lnTo>
                    <a:pt x="126" y="208"/>
                  </a:lnTo>
                  <a:lnTo>
                    <a:pt x="129" y="191"/>
                  </a:lnTo>
                  <a:lnTo>
                    <a:pt x="126" y="180"/>
                  </a:lnTo>
                  <a:lnTo>
                    <a:pt x="117" y="169"/>
                  </a:lnTo>
                  <a:lnTo>
                    <a:pt x="104" y="159"/>
                  </a:lnTo>
                  <a:lnTo>
                    <a:pt x="83" y="150"/>
                  </a:lnTo>
                  <a:lnTo>
                    <a:pt x="77" y="147"/>
                  </a:lnTo>
                  <a:lnTo>
                    <a:pt x="72" y="145"/>
                  </a:lnTo>
                  <a:lnTo>
                    <a:pt x="68" y="145"/>
                  </a:lnTo>
                  <a:lnTo>
                    <a:pt x="48" y="135"/>
                  </a:lnTo>
                  <a:lnTo>
                    <a:pt x="34" y="126"/>
                  </a:lnTo>
                  <a:lnTo>
                    <a:pt x="22" y="116"/>
                  </a:lnTo>
                  <a:lnTo>
                    <a:pt x="15" y="103"/>
                  </a:lnTo>
                  <a:lnTo>
                    <a:pt x="11" y="90"/>
                  </a:lnTo>
                  <a:lnTo>
                    <a:pt x="9" y="75"/>
                  </a:lnTo>
                  <a:lnTo>
                    <a:pt x="12" y="54"/>
                  </a:lnTo>
                  <a:lnTo>
                    <a:pt x="20" y="36"/>
                  </a:lnTo>
                  <a:lnTo>
                    <a:pt x="34" y="20"/>
                  </a:lnTo>
                  <a:lnTo>
                    <a:pt x="52" y="9"/>
                  </a:lnTo>
                  <a:lnTo>
                    <a:pt x="74" y="2"/>
                  </a:lnTo>
                  <a:lnTo>
                    <a:pt x="10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3" name="Freeform 126"/>
            <p:cNvSpPr>
              <a:spLocks/>
            </p:cNvSpPr>
            <p:nvPr/>
          </p:nvSpPr>
          <p:spPr bwMode="auto">
            <a:xfrm>
              <a:off x="3673" y="1235"/>
              <a:ext cx="172" cy="205"/>
            </a:xfrm>
            <a:custGeom>
              <a:avLst/>
              <a:gdLst>
                <a:gd name="T0" fmla="*/ 47 w 172"/>
                <a:gd name="T1" fmla="*/ 3 h 205"/>
                <a:gd name="T2" fmla="*/ 104 w 172"/>
                <a:gd name="T3" fmla="*/ 3 h 205"/>
                <a:gd name="T4" fmla="*/ 156 w 172"/>
                <a:gd name="T5" fmla="*/ 0 h 205"/>
                <a:gd name="T6" fmla="*/ 158 w 172"/>
                <a:gd name="T7" fmla="*/ 49 h 205"/>
                <a:gd name="T8" fmla="*/ 143 w 172"/>
                <a:gd name="T9" fmla="*/ 36 h 205"/>
                <a:gd name="T10" fmla="*/ 127 w 172"/>
                <a:gd name="T11" fmla="*/ 23 h 205"/>
                <a:gd name="T12" fmla="*/ 97 w 172"/>
                <a:gd name="T13" fmla="*/ 21 h 205"/>
                <a:gd name="T14" fmla="*/ 84 w 172"/>
                <a:gd name="T15" fmla="*/ 21 h 205"/>
                <a:gd name="T16" fmla="*/ 63 w 172"/>
                <a:gd name="T17" fmla="*/ 22 h 205"/>
                <a:gd name="T18" fmla="*/ 62 w 172"/>
                <a:gd name="T19" fmla="*/ 91 h 205"/>
                <a:gd name="T20" fmla="*/ 93 w 172"/>
                <a:gd name="T21" fmla="*/ 91 h 205"/>
                <a:gd name="T22" fmla="*/ 102 w 172"/>
                <a:gd name="T23" fmla="*/ 91 h 205"/>
                <a:gd name="T24" fmla="*/ 127 w 172"/>
                <a:gd name="T25" fmla="*/ 88 h 205"/>
                <a:gd name="T26" fmla="*/ 131 w 172"/>
                <a:gd name="T27" fmla="*/ 82 h 205"/>
                <a:gd name="T28" fmla="*/ 133 w 172"/>
                <a:gd name="T29" fmla="*/ 73 h 205"/>
                <a:gd name="T30" fmla="*/ 144 w 172"/>
                <a:gd name="T31" fmla="*/ 79 h 205"/>
                <a:gd name="T32" fmla="*/ 143 w 172"/>
                <a:gd name="T33" fmla="*/ 92 h 205"/>
                <a:gd name="T34" fmla="*/ 143 w 172"/>
                <a:gd name="T35" fmla="*/ 102 h 205"/>
                <a:gd name="T36" fmla="*/ 143 w 172"/>
                <a:gd name="T37" fmla="*/ 110 h 205"/>
                <a:gd name="T38" fmla="*/ 143 w 172"/>
                <a:gd name="T39" fmla="*/ 123 h 205"/>
                <a:gd name="T40" fmla="*/ 132 w 172"/>
                <a:gd name="T41" fmla="*/ 131 h 205"/>
                <a:gd name="T42" fmla="*/ 131 w 172"/>
                <a:gd name="T43" fmla="*/ 124 h 205"/>
                <a:gd name="T44" fmla="*/ 128 w 172"/>
                <a:gd name="T45" fmla="*/ 115 h 205"/>
                <a:gd name="T46" fmla="*/ 118 w 172"/>
                <a:gd name="T47" fmla="*/ 112 h 205"/>
                <a:gd name="T48" fmla="*/ 93 w 172"/>
                <a:gd name="T49" fmla="*/ 109 h 205"/>
                <a:gd name="T50" fmla="*/ 62 w 172"/>
                <a:gd name="T51" fmla="*/ 152 h 205"/>
                <a:gd name="T52" fmla="*/ 63 w 172"/>
                <a:gd name="T53" fmla="*/ 183 h 205"/>
                <a:gd name="T54" fmla="*/ 78 w 172"/>
                <a:gd name="T55" fmla="*/ 184 h 205"/>
                <a:gd name="T56" fmla="*/ 98 w 172"/>
                <a:gd name="T57" fmla="*/ 185 h 205"/>
                <a:gd name="T58" fmla="*/ 132 w 172"/>
                <a:gd name="T59" fmla="*/ 181 h 205"/>
                <a:gd name="T60" fmla="*/ 152 w 172"/>
                <a:gd name="T61" fmla="*/ 167 h 205"/>
                <a:gd name="T62" fmla="*/ 172 w 172"/>
                <a:gd name="T63" fmla="*/ 154 h 205"/>
                <a:gd name="T64" fmla="*/ 159 w 172"/>
                <a:gd name="T65" fmla="*/ 205 h 205"/>
                <a:gd name="T66" fmla="*/ 108 w 172"/>
                <a:gd name="T67" fmla="*/ 203 h 205"/>
                <a:gd name="T68" fmla="*/ 60 w 172"/>
                <a:gd name="T69" fmla="*/ 203 h 205"/>
                <a:gd name="T70" fmla="*/ 19 w 172"/>
                <a:gd name="T71" fmla="*/ 205 h 205"/>
                <a:gd name="T72" fmla="*/ 5 w 172"/>
                <a:gd name="T73" fmla="*/ 205 h 205"/>
                <a:gd name="T74" fmla="*/ 0 w 172"/>
                <a:gd name="T75" fmla="*/ 192 h 205"/>
                <a:gd name="T76" fmla="*/ 2 w 172"/>
                <a:gd name="T77" fmla="*/ 193 h 205"/>
                <a:gd name="T78" fmla="*/ 10 w 172"/>
                <a:gd name="T79" fmla="*/ 192 h 205"/>
                <a:gd name="T80" fmla="*/ 18 w 172"/>
                <a:gd name="T81" fmla="*/ 189 h 205"/>
                <a:gd name="T82" fmla="*/ 23 w 172"/>
                <a:gd name="T83" fmla="*/ 178 h 205"/>
                <a:gd name="T84" fmla="*/ 24 w 172"/>
                <a:gd name="T85" fmla="*/ 146 h 205"/>
                <a:gd name="T86" fmla="*/ 26 w 172"/>
                <a:gd name="T87" fmla="*/ 87 h 205"/>
                <a:gd name="T88" fmla="*/ 26 w 172"/>
                <a:gd name="T89" fmla="*/ 66 h 205"/>
                <a:gd name="T90" fmla="*/ 26 w 172"/>
                <a:gd name="T91" fmla="*/ 51 h 205"/>
                <a:gd name="T92" fmla="*/ 26 w 172"/>
                <a:gd name="T93" fmla="*/ 36 h 205"/>
                <a:gd name="T94" fmla="*/ 24 w 172"/>
                <a:gd name="T95" fmla="*/ 25 h 205"/>
                <a:gd name="T96" fmla="*/ 22 w 172"/>
                <a:gd name="T97" fmla="*/ 18 h 205"/>
                <a:gd name="T98" fmla="*/ 15 w 172"/>
                <a:gd name="T99" fmla="*/ 14 h 205"/>
                <a:gd name="T100" fmla="*/ 6 w 172"/>
                <a:gd name="T101" fmla="*/ 13 h 205"/>
                <a:gd name="T102" fmla="*/ 4 w 172"/>
                <a:gd name="T103" fmla="*/ 0 h 2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205"/>
                <a:gd name="T158" fmla="*/ 172 w 172"/>
                <a:gd name="T159" fmla="*/ 205 h 2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205">
                  <a:moveTo>
                    <a:pt x="4" y="0"/>
                  </a:moveTo>
                  <a:lnTo>
                    <a:pt x="47" y="3"/>
                  </a:lnTo>
                  <a:lnTo>
                    <a:pt x="80" y="3"/>
                  </a:lnTo>
                  <a:lnTo>
                    <a:pt x="104" y="3"/>
                  </a:lnTo>
                  <a:lnTo>
                    <a:pt x="123" y="3"/>
                  </a:lnTo>
                  <a:lnTo>
                    <a:pt x="156" y="0"/>
                  </a:lnTo>
                  <a:lnTo>
                    <a:pt x="157" y="25"/>
                  </a:lnTo>
                  <a:lnTo>
                    <a:pt x="158" y="49"/>
                  </a:lnTo>
                  <a:lnTo>
                    <a:pt x="146" y="52"/>
                  </a:lnTo>
                  <a:lnTo>
                    <a:pt x="143" y="36"/>
                  </a:lnTo>
                  <a:lnTo>
                    <a:pt x="135" y="27"/>
                  </a:lnTo>
                  <a:lnTo>
                    <a:pt x="127" y="23"/>
                  </a:lnTo>
                  <a:lnTo>
                    <a:pt x="114" y="22"/>
                  </a:lnTo>
                  <a:lnTo>
                    <a:pt x="97" y="21"/>
                  </a:lnTo>
                  <a:lnTo>
                    <a:pt x="92" y="21"/>
                  </a:lnTo>
                  <a:lnTo>
                    <a:pt x="84" y="21"/>
                  </a:lnTo>
                  <a:lnTo>
                    <a:pt x="75" y="21"/>
                  </a:lnTo>
                  <a:lnTo>
                    <a:pt x="63" y="22"/>
                  </a:lnTo>
                  <a:lnTo>
                    <a:pt x="63" y="58"/>
                  </a:lnTo>
                  <a:lnTo>
                    <a:pt x="62" y="91"/>
                  </a:lnTo>
                  <a:lnTo>
                    <a:pt x="87" y="91"/>
                  </a:lnTo>
                  <a:lnTo>
                    <a:pt x="93" y="91"/>
                  </a:lnTo>
                  <a:lnTo>
                    <a:pt x="98" y="91"/>
                  </a:lnTo>
                  <a:lnTo>
                    <a:pt x="102" y="91"/>
                  </a:lnTo>
                  <a:lnTo>
                    <a:pt x="118" y="91"/>
                  </a:lnTo>
                  <a:lnTo>
                    <a:pt x="127" y="88"/>
                  </a:lnTo>
                  <a:lnTo>
                    <a:pt x="130" y="86"/>
                  </a:lnTo>
                  <a:lnTo>
                    <a:pt x="131" y="82"/>
                  </a:lnTo>
                  <a:lnTo>
                    <a:pt x="132" y="78"/>
                  </a:lnTo>
                  <a:lnTo>
                    <a:pt x="133" y="73"/>
                  </a:lnTo>
                  <a:lnTo>
                    <a:pt x="144" y="74"/>
                  </a:lnTo>
                  <a:lnTo>
                    <a:pt x="144" y="79"/>
                  </a:lnTo>
                  <a:lnTo>
                    <a:pt x="143" y="84"/>
                  </a:lnTo>
                  <a:lnTo>
                    <a:pt x="143" y="92"/>
                  </a:lnTo>
                  <a:lnTo>
                    <a:pt x="143" y="99"/>
                  </a:lnTo>
                  <a:lnTo>
                    <a:pt x="143" y="102"/>
                  </a:lnTo>
                  <a:lnTo>
                    <a:pt x="143" y="106"/>
                  </a:lnTo>
                  <a:lnTo>
                    <a:pt x="143" y="110"/>
                  </a:lnTo>
                  <a:lnTo>
                    <a:pt x="143" y="117"/>
                  </a:lnTo>
                  <a:lnTo>
                    <a:pt x="143" y="123"/>
                  </a:lnTo>
                  <a:lnTo>
                    <a:pt x="144" y="131"/>
                  </a:lnTo>
                  <a:lnTo>
                    <a:pt x="132" y="131"/>
                  </a:lnTo>
                  <a:lnTo>
                    <a:pt x="132" y="130"/>
                  </a:lnTo>
                  <a:lnTo>
                    <a:pt x="131" y="124"/>
                  </a:lnTo>
                  <a:lnTo>
                    <a:pt x="130" y="119"/>
                  </a:lnTo>
                  <a:lnTo>
                    <a:pt x="128" y="115"/>
                  </a:lnTo>
                  <a:lnTo>
                    <a:pt x="124" y="113"/>
                  </a:lnTo>
                  <a:lnTo>
                    <a:pt x="118" y="112"/>
                  </a:lnTo>
                  <a:lnTo>
                    <a:pt x="108" y="109"/>
                  </a:lnTo>
                  <a:lnTo>
                    <a:pt x="93" y="109"/>
                  </a:lnTo>
                  <a:lnTo>
                    <a:pt x="62" y="109"/>
                  </a:lnTo>
                  <a:lnTo>
                    <a:pt x="62" y="152"/>
                  </a:lnTo>
                  <a:lnTo>
                    <a:pt x="62" y="166"/>
                  </a:lnTo>
                  <a:lnTo>
                    <a:pt x="63" y="183"/>
                  </a:lnTo>
                  <a:lnTo>
                    <a:pt x="70" y="184"/>
                  </a:lnTo>
                  <a:lnTo>
                    <a:pt x="78" y="184"/>
                  </a:lnTo>
                  <a:lnTo>
                    <a:pt x="88" y="185"/>
                  </a:lnTo>
                  <a:lnTo>
                    <a:pt x="98" y="185"/>
                  </a:lnTo>
                  <a:lnTo>
                    <a:pt x="118" y="184"/>
                  </a:lnTo>
                  <a:lnTo>
                    <a:pt x="132" y="181"/>
                  </a:lnTo>
                  <a:lnTo>
                    <a:pt x="141" y="178"/>
                  </a:lnTo>
                  <a:lnTo>
                    <a:pt x="152" y="167"/>
                  </a:lnTo>
                  <a:lnTo>
                    <a:pt x="159" y="150"/>
                  </a:lnTo>
                  <a:lnTo>
                    <a:pt x="172" y="154"/>
                  </a:lnTo>
                  <a:lnTo>
                    <a:pt x="165" y="180"/>
                  </a:lnTo>
                  <a:lnTo>
                    <a:pt x="159" y="205"/>
                  </a:lnTo>
                  <a:lnTo>
                    <a:pt x="130" y="203"/>
                  </a:lnTo>
                  <a:lnTo>
                    <a:pt x="108" y="203"/>
                  </a:lnTo>
                  <a:lnTo>
                    <a:pt x="74" y="203"/>
                  </a:lnTo>
                  <a:lnTo>
                    <a:pt x="60" y="203"/>
                  </a:lnTo>
                  <a:lnTo>
                    <a:pt x="43" y="203"/>
                  </a:lnTo>
                  <a:lnTo>
                    <a:pt x="19" y="205"/>
                  </a:lnTo>
                  <a:lnTo>
                    <a:pt x="12" y="205"/>
                  </a:lnTo>
                  <a:lnTo>
                    <a:pt x="5" y="205"/>
                  </a:lnTo>
                  <a:lnTo>
                    <a:pt x="0" y="205"/>
                  </a:lnTo>
                  <a:lnTo>
                    <a:pt x="0" y="192"/>
                  </a:lnTo>
                  <a:lnTo>
                    <a:pt x="1" y="193"/>
                  </a:lnTo>
                  <a:lnTo>
                    <a:pt x="2" y="193"/>
                  </a:lnTo>
                  <a:lnTo>
                    <a:pt x="5" y="193"/>
                  </a:lnTo>
                  <a:lnTo>
                    <a:pt x="10" y="192"/>
                  </a:lnTo>
                  <a:lnTo>
                    <a:pt x="15" y="190"/>
                  </a:lnTo>
                  <a:lnTo>
                    <a:pt x="18" y="189"/>
                  </a:lnTo>
                  <a:lnTo>
                    <a:pt x="21" y="185"/>
                  </a:lnTo>
                  <a:lnTo>
                    <a:pt x="23" y="178"/>
                  </a:lnTo>
                  <a:lnTo>
                    <a:pt x="24" y="165"/>
                  </a:lnTo>
                  <a:lnTo>
                    <a:pt x="24" y="146"/>
                  </a:lnTo>
                  <a:lnTo>
                    <a:pt x="24" y="119"/>
                  </a:lnTo>
                  <a:lnTo>
                    <a:pt x="26" y="87"/>
                  </a:lnTo>
                  <a:lnTo>
                    <a:pt x="26" y="80"/>
                  </a:lnTo>
                  <a:lnTo>
                    <a:pt x="26" y="66"/>
                  </a:lnTo>
                  <a:lnTo>
                    <a:pt x="26" y="57"/>
                  </a:lnTo>
                  <a:lnTo>
                    <a:pt x="26" y="51"/>
                  </a:lnTo>
                  <a:lnTo>
                    <a:pt x="26" y="43"/>
                  </a:lnTo>
                  <a:lnTo>
                    <a:pt x="26" y="36"/>
                  </a:lnTo>
                  <a:lnTo>
                    <a:pt x="26" y="30"/>
                  </a:lnTo>
                  <a:lnTo>
                    <a:pt x="24" y="25"/>
                  </a:lnTo>
                  <a:lnTo>
                    <a:pt x="23" y="21"/>
                  </a:lnTo>
                  <a:lnTo>
                    <a:pt x="22" y="18"/>
                  </a:lnTo>
                  <a:lnTo>
                    <a:pt x="19" y="17"/>
                  </a:lnTo>
                  <a:lnTo>
                    <a:pt x="15" y="14"/>
                  </a:lnTo>
                  <a:lnTo>
                    <a:pt x="12" y="14"/>
                  </a:lnTo>
                  <a:lnTo>
                    <a:pt x="6" y="13"/>
                  </a:lnTo>
                  <a:lnTo>
                    <a:pt x="4" y="13"/>
                  </a:lnTo>
                  <a:lnTo>
                    <a:pt x="4"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4" name="Freeform 127"/>
            <p:cNvSpPr>
              <a:spLocks noEditPoints="1"/>
            </p:cNvSpPr>
            <p:nvPr/>
          </p:nvSpPr>
          <p:spPr bwMode="auto">
            <a:xfrm>
              <a:off x="3864" y="1236"/>
              <a:ext cx="197" cy="206"/>
            </a:xfrm>
            <a:custGeom>
              <a:avLst/>
              <a:gdLst>
                <a:gd name="T0" fmla="*/ 75 w 198"/>
                <a:gd name="T1" fmla="*/ 19 h 206"/>
                <a:gd name="T2" fmla="*/ 66 w 198"/>
                <a:gd name="T3" fmla="*/ 20 h 206"/>
                <a:gd name="T4" fmla="*/ 61 w 198"/>
                <a:gd name="T5" fmla="*/ 54 h 206"/>
                <a:gd name="T6" fmla="*/ 61 w 198"/>
                <a:gd name="T7" fmla="*/ 101 h 206"/>
                <a:gd name="T8" fmla="*/ 72 w 198"/>
                <a:gd name="T9" fmla="*/ 101 h 206"/>
                <a:gd name="T10" fmla="*/ 81 w 198"/>
                <a:gd name="T11" fmla="*/ 103 h 206"/>
                <a:gd name="T12" fmla="*/ 99 w 198"/>
                <a:gd name="T13" fmla="*/ 101 h 206"/>
                <a:gd name="T14" fmla="*/ 99 w 198"/>
                <a:gd name="T15" fmla="*/ 90 h 206"/>
                <a:gd name="T16" fmla="*/ 105 w 198"/>
                <a:gd name="T17" fmla="*/ 72 h 206"/>
                <a:gd name="T18" fmla="*/ 104 w 198"/>
                <a:gd name="T19" fmla="*/ 43 h 206"/>
                <a:gd name="T20" fmla="*/ 98 w 198"/>
                <a:gd name="T21" fmla="*/ 22 h 206"/>
                <a:gd name="T22" fmla="*/ 2 w 198"/>
                <a:gd name="T23" fmla="*/ 0 h 206"/>
                <a:gd name="T24" fmla="*/ 25 w 198"/>
                <a:gd name="T25" fmla="*/ 2 h 206"/>
                <a:gd name="T26" fmla="*/ 42 w 198"/>
                <a:gd name="T27" fmla="*/ 2 h 206"/>
                <a:gd name="T28" fmla="*/ 67 w 198"/>
                <a:gd name="T29" fmla="*/ 0 h 206"/>
                <a:gd name="T30" fmla="*/ 84 w 198"/>
                <a:gd name="T31" fmla="*/ 0 h 206"/>
                <a:gd name="T32" fmla="*/ 99 w 198"/>
                <a:gd name="T33" fmla="*/ 2 h 206"/>
                <a:gd name="T34" fmla="*/ 125 w 198"/>
                <a:gd name="T35" fmla="*/ 15 h 206"/>
                <a:gd name="T36" fmla="*/ 143 w 198"/>
                <a:gd name="T37" fmla="*/ 39 h 206"/>
                <a:gd name="T38" fmla="*/ 142 w 198"/>
                <a:gd name="T39" fmla="*/ 70 h 206"/>
                <a:gd name="T40" fmla="*/ 122 w 198"/>
                <a:gd name="T41" fmla="*/ 96 h 206"/>
                <a:gd name="T42" fmla="*/ 133 w 198"/>
                <a:gd name="T43" fmla="*/ 145 h 206"/>
                <a:gd name="T44" fmla="*/ 153 w 198"/>
                <a:gd name="T45" fmla="*/ 178 h 206"/>
                <a:gd name="T46" fmla="*/ 166 w 198"/>
                <a:gd name="T47" fmla="*/ 189 h 206"/>
                <a:gd name="T48" fmla="*/ 179 w 198"/>
                <a:gd name="T49" fmla="*/ 193 h 206"/>
                <a:gd name="T50" fmla="*/ 182 w 198"/>
                <a:gd name="T51" fmla="*/ 193 h 206"/>
                <a:gd name="T52" fmla="*/ 174 w 198"/>
                <a:gd name="T53" fmla="*/ 205 h 206"/>
                <a:gd name="T54" fmla="*/ 163 w 198"/>
                <a:gd name="T55" fmla="*/ 206 h 206"/>
                <a:gd name="T56" fmla="*/ 142 w 198"/>
                <a:gd name="T57" fmla="*/ 205 h 206"/>
                <a:gd name="T58" fmla="*/ 125 w 198"/>
                <a:gd name="T59" fmla="*/ 200 h 206"/>
                <a:gd name="T60" fmla="*/ 115 w 198"/>
                <a:gd name="T61" fmla="*/ 189 h 206"/>
                <a:gd name="T62" fmla="*/ 104 w 198"/>
                <a:gd name="T63" fmla="*/ 174 h 206"/>
                <a:gd name="T64" fmla="*/ 99 w 198"/>
                <a:gd name="T65" fmla="*/ 138 h 206"/>
                <a:gd name="T66" fmla="*/ 80 w 198"/>
                <a:gd name="T67" fmla="*/ 120 h 206"/>
                <a:gd name="T68" fmla="*/ 61 w 198"/>
                <a:gd name="T69" fmla="*/ 120 h 206"/>
                <a:gd name="T70" fmla="*/ 61 w 198"/>
                <a:gd name="T71" fmla="*/ 171 h 206"/>
                <a:gd name="T72" fmla="*/ 64 w 198"/>
                <a:gd name="T73" fmla="*/ 186 h 206"/>
                <a:gd name="T74" fmla="*/ 71 w 198"/>
                <a:gd name="T75" fmla="*/ 189 h 206"/>
                <a:gd name="T76" fmla="*/ 80 w 198"/>
                <a:gd name="T77" fmla="*/ 191 h 206"/>
                <a:gd name="T78" fmla="*/ 84 w 198"/>
                <a:gd name="T79" fmla="*/ 204 h 206"/>
                <a:gd name="T80" fmla="*/ 38 w 198"/>
                <a:gd name="T81" fmla="*/ 202 h 206"/>
                <a:gd name="T82" fmla="*/ 28 w 198"/>
                <a:gd name="T83" fmla="*/ 202 h 206"/>
                <a:gd name="T84" fmla="*/ 0 w 198"/>
                <a:gd name="T85" fmla="*/ 204 h 206"/>
                <a:gd name="T86" fmla="*/ 1 w 198"/>
                <a:gd name="T87" fmla="*/ 192 h 206"/>
                <a:gd name="T88" fmla="*/ 10 w 198"/>
                <a:gd name="T89" fmla="*/ 191 h 206"/>
                <a:gd name="T90" fmla="*/ 18 w 198"/>
                <a:gd name="T91" fmla="*/ 187 h 206"/>
                <a:gd name="T92" fmla="*/ 22 w 198"/>
                <a:gd name="T93" fmla="*/ 177 h 206"/>
                <a:gd name="T94" fmla="*/ 23 w 198"/>
                <a:gd name="T95" fmla="*/ 143 h 206"/>
                <a:gd name="T96" fmla="*/ 24 w 198"/>
                <a:gd name="T97" fmla="*/ 86 h 206"/>
                <a:gd name="T98" fmla="*/ 24 w 198"/>
                <a:gd name="T99" fmla="*/ 42 h 206"/>
                <a:gd name="T100" fmla="*/ 20 w 198"/>
                <a:gd name="T101" fmla="*/ 17 h 206"/>
                <a:gd name="T102" fmla="*/ 14 w 198"/>
                <a:gd name="T103" fmla="*/ 13 h 206"/>
                <a:gd name="T104" fmla="*/ 5 w 198"/>
                <a:gd name="T105" fmla="*/ 12 h 206"/>
                <a:gd name="T106" fmla="*/ 2 w 198"/>
                <a:gd name="T107" fmla="*/ 0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8"/>
                <a:gd name="T163" fmla="*/ 0 h 206"/>
                <a:gd name="T164" fmla="*/ 198 w 198"/>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8" h="206">
                  <a:moveTo>
                    <a:pt x="81" y="19"/>
                  </a:moveTo>
                  <a:lnTo>
                    <a:pt x="75" y="19"/>
                  </a:lnTo>
                  <a:lnTo>
                    <a:pt x="70" y="20"/>
                  </a:lnTo>
                  <a:lnTo>
                    <a:pt x="66" y="20"/>
                  </a:lnTo>
                  <a:lnTo>
                    <a:pt x="61" y="21"/>
                  </a:lnTo>
                  <a:lnTo>
                    <a:pt x="61" y="54"/>
                  </a:lnTo>
                  <a:lnTo>
                    <a:pt x="61" y="74"/>
                  </a:lnTo>
                  <a:lnTo>
                    <a:pt x="61" y="101"/>
                  </a:lnTo>
                  <a:lnTo>
                    <a:pt x="67" y="101"/>
                  </a:lnTo>
                  <a:lnTo>
                    <a:pt x="72" y="101"/>
                  </a:lnTo>
                  <a:lnTo>
                    <a:pt x="77" y="103"/>
                  </a:lnTo>
                  <a:lnTo>
                    <a:pt x="81" y="103"/>
                  </a:lnTo>
                  <a:lnTo>
                    <a:pt x="90" y="101"/>
                  </a:lnTo>
                  <a:lnTo>
                    <a:pt x="101" y="101"/>
                  </a:lnTo>
                  <a:lnTo>
                    <a:pt x="107" y="96"/>
                  </a:lnTo>
                  <a:lnTo>
                    <a:pt x="114" y="90"/>
                  </a:lnTo>
                  <a:lnTo>
                    <a:pt x="118" y="83"/>
                  </a:lnTo>
                  <a:lnTo>
                    <a:pt x="121" y="72"/>
                  </a:lnTo>
                  <a:lnTo>
                    <a:pt x="123" y="59"/>
                  </a:lnTo>
                  <a:lnTo>
                    <a:pt x="120" y="43"/>
                  </a:lnTo>
                  <a:lnTo>
                    <a:pt x="111" y="30"/>
                  </a:lnTo>
                  <a:lnTo>
                    <a:pt x="98" y="22"/>
                  </a:lnTo>
                  <a:lnTo>
                    <a:pt x="81" y="19"/>
                  </a:lnTo>
                  <a:close/>
                  <a:moveTo>
                    <a:pt x="2" y="0"/>
                  </a:moveTo>
                  <a:lnTo>
                    <a:pt x="15" y="0"/>
                  </a:lnTo>
                  <a:lnTo>
                    <a:pt x="25" y="2"/>
                  </a:lnTo>
                  <a:lnTo>
                    <a:pt x="35" y="2"/>
                  </a:lnTo>
                  <a:lnTo>
                    <a:pt x="42" y="2"/>
                  </a:lnTo>
                  <a:lnTo>
                    <a:pt x="54" y="2"/>
                  </a:lnTo>
                  <a:lnTo>
                    <a:pt x="67" y="0"/>
                  </a:lnTo>
                  <a:lnTo>
                    <a:pt x="76" y="0"/>
                  </a:lnTo>
                  <a:lnTo>
                    <a:pt x="84" y="0"/>
                  </a:lnTo>
                  <a:lnTo>
                    <a:pt x="88" y="0"/>
                  </a:lnTo>
                  <a:lnTo>
                    <a:pt x="109" y="2"/>
                  </a:lnTo>
                  <a:lnTo>
                    <a:pt x="127" y="7"/>
                  </a:lnTo>
                  <a:lnTo>
                    <a:pt x="141" y="15"/>
                  </a:lnTo>
                  <a:lnTo>
                    <a:pt x="153" y="26"/>
                  </a:lnTo>
                  <a:lnTo>
                    <a:pt x="159" y="39"/>
                  </a:lnTo>
                  <a:lnTo>
                    <a:pt x="160" y="55"/>
                  </a:lnTo>
                  <a:lnTo>
                    <a:pt x="158" y="70"/>
                  </a:lnTo>
                  <a:lnTo>
                    <a:pt x="151" y="85"/>
                  </a:lnTo>
                  <a:lnTo>
                    <a:pt x="138" y="96"/>
                  </a:lnTo>
                  <a:lnTo>
                    <a:pt x="121" y="107"/>
                  </a:lnTo>
                  <a:lnTo>
                    <a:pt x="149" y="145"/>
                  </a:lnTo>
                  <a:lnTo>
                    <a:pt x="160" y="164"/>
                  </a:lnTo>
                  <a:lnTo>
                    <a:pt x="169" y="178"/>
                  </a:lnTo>
                  <a:lnTo>
                    <a:pt x="176" y="186"/>
                  </a:lnTo>
                  <a:lnTo>
                    <a:pt x="182" y="189"/>
                  </a:lnTo>
                  <a:lnTo>
                    <a:pt x="189" y="192"/>
                  </a:lnTo>
                  <a:lnTo>
                    <a:pt x="195" y="193"/>
                  </a:lnTo>
                  <a:lnTo>
                    <a:pt x="197" y="193"/>
                  </a:lnTo>
                  <a:lnTo>
                    <a:pt x="198" y="193"/>
                  </a:lnTo>
                  <a:lnTo>
                    <a:pt x="198" y="205"/>
                  </a:lnTo>
                  <a:lnTo>
                    <a:pt x="190" y="205"/>
                  </a:lnTo>
                  <a:lnTo>
                    <a:pt x="184" y="206"/>
                  </a:lnTo>
                  <a:lnTo>
                    <a:pt x="179" y="206"/>
                  </a:lnTo>
                  <a:lnTo>
                    <a:pt x="173" y="206"/>
                  </a:lnTo>
                  <a:lnTo>
                    <a:pt x="158" y="205"/>
                  </a:lnTo>
                  <a:lnTo>
                    <a:pt x="147" y="202"/>
                  </a:lnTo>
                  <a:lnTo>
                    <a:pt x="141" y="200"/>
                  </a:lnTo>
                  <a:lnTo>
                    <a:pt x="136" y="195"/>
                  </a:lnTo>
                  <a:lnTo>
                    <a:pt x="131" y="189"/>
                  </a:lnTo>
                  <a:lnTo>
                    <a:pt x="127" y="184"/>
                  </a:lnTo>
                  <a:lnTo>
                    <a:pt x="120" y="174"/>
                  </a:lnTo>
                  <a:lnTo>
                    <a:pt x="112" y="161"/>
                  </a:lnTo>
                  <a:lnTo>
                    <a:pt x="99" y="138"/>
                  </a:lnTo>
                  <a:lnTo>
                    <a:pt x="88" y="120"/>
                  </a:lnTo>
                  <a:lnTo>
                    <a:pt x="80" y="120"/>
                  </a:lnTo>
                  <a:lnTo>
                    <a:pt x="73" y="120"/>
                  </a:lnTo>
                  <a:lnTo>
                    <a:pt x="61" y="120"/>
                  </a:lnTo>
                  <a:lnTo>
                    <a:pt x="61" y="158"/>
                  </a:lnTo>
                  <a:lnTo>
                    <a:pt x="61" y="171"/>
                  </a:lnTo>
                  <a:lnTo>
                    <a:pt x="62" y="180"/>
                  </a:lnTo>
                  <a:lnTo>
                    <a:pt x="64" y="186"/>
                  </a:lnTo>
                  <a:lnTo>
                    <a:pt x="67" y="188"/>
                  </a:lnTo>
                  <a:lnTo>
                    <a:pt x="71" y="189"/>
                  </a:lnTo>
                  <a:lnTo>
                    <a:pt x="75" y="191"/>
                  </a:lnTo>
                  <a:lnTo>
                    <a:pt x="80" y="191"/>
                  </a:lnTo>
                  <a:lnTo>
                    <a:pt x="84" y="191"/>
                  </a:lnTo>
                  <a:lnTo>
                    <a:pt x="84" y="204"/>
                  </a:lnTo>
                  <a:lnTo>
                    <a:pt x="62" y="202"/>
                  </a:lnTo>
                  <a:lnTo>
                    <a:pt x="38" y="202"/>
                  </a:lnTo>
                  <a:lnTo>
                    <a:pt x="35" y="202"/>
                  </a:lnTo>
                  <a:lnTo>
                    <a:pt x="28" y="202"/>
                  </a:lnTo>
                  <a:lnTo>
                    <a:pt x="16" y="204"/>
                  </a:lnTo>
                  <a:lnTo>
                    <a:pt x="0" y="204"/>
                  </a:lnTo>
                  <a:lnTo>
                    <a:pt x="0" y="191"/>
                  </a:lnTo>
                  <a:lnTo>
                    <a:pt x="1" y="192"/>
                  </a:lnTo>
                  <a:lnTo>
                    <a:pt x="5" y="192"/>
                  </a:lnTo>
                  <a:lnTo>
                    <a:pt x="10" y="191"/>
                  </a:lnTo>
                  <a:lnTo>
                    <a:pt x="14" y="189"/>
                  </a:lnTo>
                  <a:lnTo>
                    <a:pt x="18" y="187"/>
                  </a:lnTo>
                  <a:lnTo>
                    <a:pt x="19" y="184"/>
                  </a:lnTo>
                  <a:lnTo>
                    <a:pt x="22" y="177"/>
                  </a:lnTo>
                  <a:lnTo>
                    <a:pt x="23" y="162"/>
                  </a:lnTo>
                  <a:lnTo>
                    <a:pt x="23" y="143"/>
                  </a:lnTo>
                  <a:lnTo>
                    <a:pt x="23" y="117"/>
                  </a:lnTo>
                  <a:lnTo>
                    <a:pt x="24" y="86"/>
                  </a:lnTo>
                  <a:lnTo>
                    <a:pt x="24" y="65"/>
                  </a:lnTo>
                  <a:lnTo>
                    <a:pt x="24" y="42"/>
                  </a:lnTo>
                  <a:lnTo>
                    <a:pt x="23" y="26"/>
                  </a:lnTo>
                  <a:lnTo>
                    <a:pt x="20" y="17"/>
                  </a:lnTo>
                  <a:lnTo>
                    <a:pt x="18" y="16"/>
                  </a:lnTo>
                  <a:lnTo>
                    <a:pt x="14" y="13"/>
                  </a:lnTo>
                  <a:lnTo>
                    <a:pt x="10" y="13"/>
                  </a:lnTo>
                  <a:lnTo>
                    <a:pt x="5" y="12"/>
                  </a:lnTo>
                  <a:lnTo>
                    <a:pt x="2" y="12"/>
                  </a:lnTo>
                  <a:lnTo>
                    <a:pt x="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5" name="Freeform 128"/>
            <p:cNvSpPr>
              <a:spLocks/>
            </p:cNvSpPr>
            <p:nvPr/>
          </p:nvSpPr>
          <p:spPr bwMode="auto">
            <a:xfrm>
              <a:off x="4044" y="1236"/>
              <a:ext cx="210" cy="206"/>
            </a:xfrm>
            <a:custGeom>
              <a:avLst/>
              <a:gdLst>
                <a:gd name="T0" fmla="*/ 5 w 210"/>
                <a:gd name="T1" fmla="*/ 0 h 206"/>
                <a:gd name="T2" fmla="*/ 30 w 210"/>
                <a:gd name="T3" fmla="*/ 2 h 206"/>
                <a:gd name="T4" fmla="*/ 54 w 210"/>
                <a:gd name="T5" fmla="*/ 2 h 206"/>
                <a:gd name="T6" fmla="*/ 83 w 210"/>
                <a:gd name="T7" fmla="*/ 0 h 206"/>
                <a:gd name="T8" fmla="*/ 87 w 210"/>
                <a:gd name="T9" fmla="*/ 12 h 206"/>
                <a:gd name="T10" fmla="*/ 76 w 210"/>
                <a:gd name="T11" fmla="*/ 13 h 206"/>
                <a:gd name="T12" fmla="*/ 70 w 210"/>
                <a:gd name="T13" fmla="*/ 15 h 206"/>
                <a:gd name="T14" fmla="*/ 66 w 210"/>
                <a:gd name="T15" fmla="*/ 21 h 206"/>
                <a:gd name="T16" fmla="*/ 66 w 210"/>
                <a:gd name="T17" fmla="*/ 28 h 206"/>
                <a:gd name="T18" fmla="*/ 67 w 210"/>
                <a:gd name="T19" fmla="*/ 35 h 206"/>
                <a:gd name="T20" fmla="*/ 71 w 210"/>
                <a:gd name="T21" fmla="*/ 44 h 206"/>
                <a:gd name="T22" fmla="*/ 111 w 210"/>
                <a:gd name="T23" fmla="*/ 158 h 206"/>
                <a:gd name="T24" fmla="*/ 137 w 210"/>
                <a:gd name="T25" fmla="*/ 90 h 206"/>
                <a:gd name="T26" fmla="*/ 153 w 210"/>
                <a:gd name="T27" fmla="*/ 44 h 206"/>
                <a:gd name="T28" fmla="*/ 158 w 210"/>
                <a:gd name="T29" fmla="*/ 24 h 206"/>
                <a:gd name="T30" fmla="*/ 157 w 210"/>
                <a:gd name="T31" fmla="*/ 17 h 206"/>
                <a:gd name="T32" fmla="*/ 150 w 210"/>
                <a:gd name="T33" fmla="*/ 13 h 206"/>
                <a:gd name="T34" fmla="*/ 139 w 210"/>
                <a:gd name="T35" fmla="*/ 12 h 206"/>
                <a:gd name="T36" fmla="*/ 141 w 210"/>
                <a:gd name="T37" fmla="*/ 0 h 206"/>
                <a:gd name="T38" fmla="*/ 162 w 210"/>
                <a:gd name="T39" fmla="*/ 2 h 206"/>
                <a:gd name="T40" fmla="*/ 184 w 210"/>
                <a:gd name="T41" fmla="*/ 2 h 206"/>
                <a:gd name="T42" fmla="*/ 206 w 210"/>
                <a:gd name="T43" fmla="*/ 0 h 206"/>
                <a:gd name="T44" fmla="*/ 210 w 210"/>
                <a:gd name="T45" fmla="*/ 13 h 206"/>
                <a:gd name="T46" fmla="*/ 201 w 210"/>
                <a:gd name="T47" fmla="*/ 13 h 206"/>
                <a:gd name="T48" fmla="*/ 193 w 210"/>
                <a:gd name="T49" fmla="*/ 16 h 206"/>
                <a:gd name="T50" fmla="*/ 183 w 210"/>
                <a:gd name="T51" fmla="*/ 34 h 206"/>
                <a:gd name="T52" fmla="*/ 171 w 210"/>
                <a:gd name="T53" fmla="*/ 64 h 206"/>
                <a:gd name="T54" fmla="*/ 154 w 210"/>
                <a:gd name="T55" fmla="*/ 104 h 206"/>
                <a:gd name="T56" fmla="*/ 133 w 210"/>
                <a:gd name="T57" fmla="*/ 155 h 206"/>
                <a:gd name="T58" fmla="*/ 121 w 210"/>
                <a:gd name="T59" fmla="*/ 189 h 206"/>
                <a:gd name="T60" fmla="*/ 115 w 210"/>
                <a:gd name="T61" fmla="*/ 206 h 206"/>
                <a:gd name="T62" fmla="*/ 85 w 210"/>
                <a:gd name="T63" fmla="*/ 202 h 206"/>
                <a:gd name="T64" fmla="*/ 78 w 210"/>
                <a:gd name="T65" fmla="*/ 177 h 206"/>
                <a:gd name="T66" fmla="*/ 54 w 210"/>
                <a:gd name="T67" fmla="*/ 108 h 206"/>
                <a:gd name="T68" fmla="*/ 32 w 210"/>
                <a:gd name="T69" fmla="*/ 51 h 206"/>
                <a:gd name="T70" fmla="*/ 22 w 210"/>
                <a:gd name="T71" fmla="*/ 26 h 206"/>
                <a:gd name="T72" fmla="*/ 2 w 210"/>
                <a:gd name="T73" fmla="*/ 12 h 206"/>
                <a:gd name="T74" fmla="*/ 0 w 210"/>
                <a:gd name="T75" fmla="*/ 12 h 206"/>
                <a:gd name="T76" fmla="*/ 0 w 210"/>
                <a:gd name="T77" fmla="*/ 0 h 2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0"/>
                <a:gd name="T118" fmla="*/ 0 h 206"/>
                <a:gd name="T119" fmla="*/ 210 w 210"/>
                <a:gd name="T120" fmla="*/ 206 h 2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0" h="206">
                  <a:moveTo>
                    <a:pt x="0" y="0"/>
                  </a:moveTo>
                  <a:lnTo>
                    <a:pt x="5" y="0"/>
                  </a:lnTo>
                  <a:lnTo>
                    <a:pt x="13" y="0"/>
                  </a:lnTo>
                  <a:lnTo>
                    <a:pt x="30" y="2"/>
                  </a:lnTo>
                  <a:lnTo>
                    <a:pt x="41" y="2"/>
                  </a:lnTo>
                  <a:lnTo>
                    <a:pt x="54" y="2"/>
                  </a:lnTo>
                  <a:lnTo>
                    <a:pt x="76" y="0"/>
                  </a:lnTo>
                  <a:lnTo>
                    <a:pt x="83" y="0"/>
                  </a:lnTo>
                  <a:lnTo>
                    <a:pt x="87" y="0"/>
                  </a:lnTo>
                  <a:lnTo>
                    <a:pt x="87" y="12"/>
                  </a:lnTo>
                  <a:lnTo>
                    <a:pt x="80" y="12"/>
                  </a:lnTo>
                  <a:lnTo>
                    <a:pt x="76" y="13"/>
                  </a:lnTo>
                  <a:lnTo>
                    <a:pt x="73" y="15"/>
                  </a:lnTo>
                  <a:lnTo>
                    <a:pt x="70" y="15"/>
                  </a:lnTo>
                  <a:lnTo>
                    <a:pt x="67" y="17"/>
                  </a:lnTo>
                  <a:lnTo>
                    <a:pt x="66" y="21"/>
                  </a:lnTo>
                  <a:lnTo>
                    <a:pt x="66" y="25"/>
                  </a:lnTo>
                  <a:lnTo>
                    <a:pt x="66" y="28"/>
                  </a:lnTo>
                  <a:lnTo>
                    <a:pt x="67" y="32"/>
                  </a:lnTo>
                  <a:lnTo>
                    <a:pt x="67" y="35"/>
                  </a:lnTo>
                  <a:lnTo>
                    <a:pt x="69" y="39"/>
                  </a:lnTo>
                  <a:lnTo>
                    <a:pt x="71" y="44"/>
                  </a:lnTo>
                  <a:lnTo>
                    <a:pt x="110" y="161"/>
                  </a:lnTo>
                  <a:lnTo>
                    <a:pt x="111" y="158"/>
                  </a:lnTo>
                  <a:lnTo>
                    <a:pt x="126" y="121"/>
                  </a:lnTo>
                  <a:lnTo>
                    <a:pt x="137" y="90"/>
                  </a:lnTo>
                  <a:lnTo>
                    <a:pt x="146" y="64"/>
                  </a:lnTo>
                  <a:lnTo>
                    <a:pt x="153" y="44"/>
                  </a:lnTo>
                  <a:lnTo>
                    <a:pt x="157" y="32"/>
                  </a:lnTo>
                  <a:lnTo>
                    <a:pt x="158" y="24"/>
                  </a:lnTo>
                  <a:lnTo>
                    <a:pt x="158" y="20"/>
                  </a:lnTo>
                  <a:lnTo>
                    <a:pt x="157" y="17"/>
                  </a:lnTo>
                  <a:lnTo>
                    <a:pt x="154" y="15"/>
                  </a:lnTo>
                  <a:lnTo>
                    <a:pt x="150" y="13"/>
                  </a:lnTo>
                  <a:lnTo>
                    <a:pt x="145" y="12"/>
                  </a:lnTo>
                  <a:lnTo>
                    <a:pt x="139" y="12"/>
                  </a:lnTo>
                  <a:lnTo>
                    <a:pt x="139" y="0"/>
                  </a:lnTo>
                  <a:lnTo>
                    <a:pt x="141" y="0"/>
                  </a:lnTo>
                  <a:lnTo>
                    <a:pt x="145" y="0"/>
                  </a:lnTo>
                  <a:lnTo>
                    <a:pt x="162" y="2"/>
                  </a:lnTo>
                  <a:lnTo>
                    <a:pt x="174" y="2"/>
                  </a:lnTo>
                  <a:lnTo>
                    <a:pt x="184" y="2"/>
                  </a:lnTo>
                  <a:lnTo>
                    <a:pt x="201" y="0"/>
                  </a:lnTo>
                  <a:lnTo>
                    <a:pt x="206" y="0"/>
                  </a:lnTo>
                  <a:lnTo>
                    <a:pt x="210" y="0"/>
                  </a:lnTo>
                  <a:lnTo>
                    <a:pt x="210" y="13"/>
                  </a:lnTo>
                  <a:lnTo>
                    <a:pt x="205" y="13"/>
                  </a:lnTo>
                  <a:lnTo>
                    <a:pt x="201" y="13"/>
                  </a:lnTo>
                  <a:lnTo>
                    <a:pt x="197" y="15"/>
                  </a:lnTo>
                  <a:lnTo>
                    <a:pt x="193" y="16"/>
                  </a:lnTo>
                  <a:lnTo>
                    <a:pt x="189" y="21"/>
                  </a:lnTo>
                  <a:lnTo>
                    <a:pt x="183" y="34"/>
                  </a:lnTo>
                  <a:lnTo>
                    <a:pt x="175" y="51"/>
                  </a:lnTo>
                  <a:lnTo>
                    <a:pt x="171" y="64"/>
                  </a:lnTo>
                  <a:lnTo>
                    <a:pt x="167" y="73"/>
                  </a:lnTo>
                  <a:lnTo>
                    <a:pt x="154" y="104"/>
                  </a:lnTo>
                  <a:lnTo>
                    <a:pt x="143" y="133"/>
                  </a:lnTo>
                  <a:lnTo>
                    <a:pt x="133" y="155"/>
                  </a:lnTo>
                  <a:lnTo>
                    <a:pt x="127" y="173"/>
                  </a:lnTo>
                  <a:lnTo>
                    <a:pt x="121" y="189"/>
                  </a:lnTo>
                  <a:lnTo>
                    <a:pt x="117" y="201"/>
                  </a:lnTo>
                  <a:lnTo>
                    <a:pt x="115" y="206"/>
                  </a:lnTo>
                  <a:lnTo>
                    <a:pt x="87" y="206"/>
                  </a:lnTo>
                  <a:lnTo>
                    <a:pt x="85" y="202"/>
                  </a:lnTo>
                  <a:lnTo>
                    <a:pt x="83" y="192"/>
                  </a:lnTo>
                  <a:lnTo>
                    <a:pt x="78" y="177"/>
                  </a:lnTo>
                  <a:lnTo>
                    <a:pt x="71" y="157"/>
                  </a:lnTo>
                  <a:lnTo>
                    <a:pt x="54" y="108"/>
                  </a:lnTo>
                  <a:lnTo>
                    <a:pt x="34" y="54"/>
                  </a:lnTo>
                  <a:lnTo>
                    <a:pt x="32" y="51"/>
                  </a:lnTo>
                  <a:lnTo>
                    <a:pt x="31" y="46"/>
                  </a:lnTo>
                  <a:lnTo>
                    <a:pt x="22" y="26"/>
                  </a:lnTo>
                  <a:lnTo>
                    <a:pt x="13" y="16"/>
                  </a:lnTo>
                  <a:lnTo>
                    <a:pt x="2" y="12"/>
                  </a:lnTo>
                  <a:lnTo>
                    <a:pt x="1" y="12"/>
                  </a:lnTo>
                  <a:lnTo>
                    <a:pt x="0" y="12"/>
                  </a:lnTo>
                  <a:lnTo>
                    <a:pt x="0"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6" name="Freeform 129"/>
            <p:cNvSpPr>
              <a:spLocks/>
            </p:cNvSpPr>
            <p:nvPr/>
          </p:nvSpPr>
          <p:spPr bwMode="auto">
            <a:xfrm>
              <a:off x="4264" y="1236"/>
              <a:ext cx="91" cy="204"/>
            </a:xfrm>
            <a:custGeom>
              <a:avLst/>
              <a:gdLst>
                <a:gd name="T0" fmla="*/ 26 w 91"/>
                <a:gd name="T1" fmla="*/ 2 h 204"/>
                <a:gd name="T2" fmla="*/ 46 w 91"/>
                <a:gd name="T3" fmla="*/ 2 h 204"/>
                <a:gd name="T4" fmla="*/ 65 w 91"/>
                <a:gd name="T5" fmla="*/ 2 h 204"/>
                <a:gd name="T6" fmla="*/ 90 w 91"/>
                <a:gd name="T7" fmla="*/ 13 h 204"/>
                <a:gd name="T8" fmla="*/ 81 w 91"/>
                <a:gd name="T9" fmla="*/ 13 h 204"/>
                <a:gd name="T10" fmla="*/ 73 w 91"/>
                <a:gd name="T11" fmla="*/ 15 h 204"/>
                <a:gd name="T12" fmla="*/ 69 w 91"/>
                <a:gd name="T13" fmla="*/ 19 h 204"/>
                <a:gd name="T14" fmla="*/ 67 w 91"/>
                <a:gd name="T15" fmla="*/ 26 h 204"/>
                <a:gd name="T16" fmla="*/ 65 w 91"/>
                <a:gd name="T17" fmla="*/ 39 h 204"/>
                <a:gd name="T18" fmla="*/ 65 w 91"/>
                <a:gd name="T19" fmla="*/ 66 h 204"/>
                <a:gd name="T20" fmla="*/ 64 w 91"/>
                <a:gd name="T21" fmla="*/ 145 h 204"/>
                <a:gd name="T22" fmla="*/ 65 w 91"/>
                <a:gd name="T23" fmla="*/ 173 h 204"/>
                <a:gd name="T24" fmla="*/ 67 w 91"/>
                <a:gd name="T25" fmla="*/ 182 h 204"/>
                <a:gd name="T26" fmla="*/ 70 w 91"/>
                <a:gd name="T27" fmla="*/ 187 h 204"/>
                <a:gd name="T28" fmla="*/ 78 w 91"/>
                <a:gd name="T29" fmla="*/ 191 h 204"/>
                <a:gd name="T30" fmla="*/ 87 w 91"/>
                <a:gd name="T31" fmla="*/ 191 h 204"/>
                <a:gd name="T32" fmla="*/ 91 w 91"/>
                <a:gd name="T33" fmla="*/ 204 h 204"/>
                <a:gd name="T34" fmla="*/ 55 w 91"/>
                <a:gd name="T35" fmla="*/ 202 h 204"/>
                <a:gd name="T36" fmla="*/ 37 w 91"/>
                <a:gd name="T37" fmla="*/ 202 h 204"/>
                <a:gd name="T38" fmla="*/ 0 w 91"/>
                <a:gd name="T39" fmla="*/ 204 h 204"/>
                <a:gd name="T40" fmla="*/ 3 w 91"/>
                <a:gd name="T41" fmla="*/ 191 h 204"/>
                <a:gd name="T42" fmla="*/ 13 w 91"/>
                <a:gd name="T43" fmla="*/ 191 h 204"/>
                <a:gd name="T44" fmla="*/ 21 w 91"/>
                <a:gd name="T45" fmla="*/ 187 h 204"/>
                <a:gd name="T46" fmla="*/ 25 w 91"/>
                <a:gd name="T47" fmla="*/ 182 h 204"/>
                <a:gd name="T48" fmla="*/ 26 w 91"/>
                <a:gd name="T49" fmla="*/ 171 h 204"/>
                <a:gd name="T50" fmla="*/ 28 w 91"/>
                <a:gd name="T51" fmla="*/ 139 h 204"/>
                <a:gd name="T52" fmla="*/ 26 w 91"/>
                <a:gd name="T53" fmla="*/ 39 h 204"/>
                <a:gd name="T54" fmla="*/ 25 w 91"/>
                <a:gd name="T55" fmla="*/ 25 h 204"/>
                <a:gd name="T56" fmla="*/ 24 w 91"/>
                <a:gd name="T57" fmla="*/ 20 h 204"/>
                <a:gd name="T58" fmla="*/ 17 w 91"/>
                <a:gd name="T59" fmla="*/ 15 h 204"/>
                <a:gd name="T60" fmla="*/ 9 w 91"/>
                <a:gd name="T61" fmla="*/ 13 h 204"/>
                <a:gd name="T62" fmla="*/ 2 w 91"/>
                <a:gd name="T63" fmla="*/ 13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204"/>
                <a:gd name="T98" fmla="*/ 91 w 91"/>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204">
                  <a:moveTo>
                    <a:pt x="2" y="0"/>
                  </a:moveTo>
                  <a:lnTo>
                    <a:pt x="26" y="2"/>
                  </a:lnTo>
                  <a:lnTo>
                    <a:pt x="37" y="2"/>
                  </a:lnTo>
                  <a:lnTo>
                    <a:pt x="46" y="2"/>
                  </a:lnTo>
                  <a:lnTo>
                    <a:pt x="55" y="2"/>
                  </a:lnTo>
                  <a:lnTo>
                    <a:pt x="65" y="2"/>
                  </a:lnTo>
                  <a:lnTo>
                    <a:pt x="90" y="0"/>
                  </a:lnTo>
                  <a:lnTo>
                    <a:pt x="90" y="13"/>
                  </a:lnTo>
                  <a:lnTo>
                    <a:pt x="87" y="13"/>
                  </a:lnTo>
                  <a:lnTo>
                    <a:pt x="81" y="13"/>
                  </a:lnTo>
                  <a:lnTo>
                    <a:pt x="77" y="13"/>
                  </a:lnTo>
                  <a:lnTo>
                    <a:pt x="73" y="15"/>
                  </a:lnTo>
                  <a:lnTo>
                    <a:pt x="70" y="16"/>
                  </a:lnTo>
                  <a:lnTo>
                    <a:pt x="69" y="19"/>
                  </a:lnTo>
                  <a:lnTo>
                    <a:pt x="68" y="22"/>
                  </a:lnTo>
                  <a:lnTo>
                    <a:pt x="67" y="26"/>
                  </a:lnTo>
                  <a:lnTo>
                    <a:pt x="65" y="32"/>
                  </a:lnTo>
                  <a:lnTo>
                    <a:pt x="65" y="39"/>
                  </a:lnTo>
                  <a:lnTo>
                    <a:pt x="65" y="51"/>
                  </a:lnTo>
                  <a:lnTo>
                    <a:pt x="65" y="66"/>
                  </a:lnTo>
                  <a:lnTo>
                    <a:pt x="64" y="86"/>
                  </a:lnTo>
                  <a:lnTo>
                    <a:pt x="64" y="145"/>
                  </a:lnTo>
                  <a:lnTo>
                    <a:pt x="65" y="162"/>
                  </a:lnTo>
                  <a:lnTo>
                    <a:pt x="65" y="173"/>
                  </a:lnTo>
                  <a:lnTo>
                    <a:pt x="67" y="178"/>
                  </a:lnTo>
                  <a:lnTo>
                    <a:pt x="67" y="182"/>
                  </a:lnTo>
                  <a:lnTo>
                    <a:pt x="68" y="184"/>
                  </a:lnTo>
                  <a:lnTo>
                    <a:pt x="70" y="187"/>
                  </a:lnTo>
                  <a:lnTo>
                    <a:pt x="74" y="189"/>
                  </a:lnTo>
                  <a:lnTo>
                    <a:pt x="78" y="191"/>
                  </a:lnTo>
                  <a:lnTo>
                    <a:pt x="82" y="191"/>
                  </a:lnTo>
                  <a:lnTo>
                    <a:pt x="87" y="191"/>
                  </a:lnTo>
                  <a:lnTo>
                    <a:pt x="91" y="191"/>
                  </a:lnTo>
                  <a:lnTo>
                    <a:pt x="91" y="204"/>
                  </a:lnTo>
                  <a:lnTo>
                    <a:pt x="65" y="202"/>
                  </a:lnTo>
                  <a:lnTo>
                    <a:pt x="55" y="202"/>
                  </a:lnTo>
                  <a:lnTo>
                    <a:pt x="46" y="202"/>
                  </a:lnTo>
                  <a:lnTo>
                    <a:pt x="37" y="202"/>
                  </a:lnTo>
                  <a:lnTo>
                    <a:pt x="26" y="202"/>
                  </a:lnTo>
                  <a:lnTo>
                    <a:pt x="0" y="204"/>
                  </a:lnTo>
                  <a:lnTo>
                    <a:pt x="0" y="191"/>
                  </a:lnTo>
                  <a:lnTo>
                    <a:pt x="3" y="191"/>
                  </a:lnTo>
                  <a:lnTo>
                    <a:pt x="9" y="191"/>
                  </a:lnTo>
                  <a:lnTo>
                    <a:pt x="13" y="191"/>
                  </a:lnTo>
                  <a:lnTo>
                    <a:pt x="17" y="189"/>
                  </a:lnTo>
                  <a:lnTo>
                    <a:pt x="21" y="187"/>
                  </a:lnTo>
                  <a:lnTo>
                    <a:pt x="24" y="184"/>
                  </a:lnTo>
                  <a:lnTo>
                    <a:pt x="25" y="182"/>
                  </a:lnTo>
                  <a:lnTo>
                    <a:pt x="25" y="177"/>
                  </a:lnTo>
                  <a:lnTo>
                    <a:pt x="26" y="171"/>
                  </a:lnTo>
                  <a:lnTo>
                    <a:pt x="26" y="158"/>
                  </a:lnTo>
                  <a:lnTo>
                    <a:pt x="28" y="139"/>
                  </a:lnTo>
                  <a:lnTo>
                    <a:pt x="28" y="55"/>
                  </a:lnTo>
                  <a:lnTo>
                    <a:pt x="26" y="39"/>
                  </a:lnTo>
                  <a:lnTo>
                    <a:pt x="26" y="30"/>
                  </a:lnTo>
                  <a:lnTo>
                    <a:pt x="25" y="25"/>
                  </a:lnTo>
                  <a:lnTo>
                    <a:pt x="25" y="22"/>
                  </a:lnTo>
                  <a:lnTo>
                    <a:pt x="24" y="20"/>
                  </a:lnTo>
                  <a:lnTo>
                    <a:pt x="21" y="16"/>
                  </a:lnTo>
                  <a:lnTo>
                    <a:pt x="17" y="15"/>
                  </a:lnTo>
                  <a:lnTo>
                    <a:pt x="15" y="13"/>
                  </a:lnTo>
                  <a:lnTo>
                    <a:pt x="9" y="13"/>
                  </a:lnTo>
                  <a:lnTo>
                    <a:pt x="4" y="13"/>
                  </a:lnTo>
                  <a:lnTo>
                    <a:pt x="2" y="13"/>
                  </a:lnTo>
                  <a:lnTo>
                    <a:pt x="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7" name="Freeform 130"/>
            <p:cNvSpPr>
              <a:spLocks/>
            </p:cNvSpPr>
            <p:nvPr/>
          </p:nvSpPr>
          <p:spPr bwMode="auto">
            <a:xfrm>
              <a:off x="4375" y="1231"/>
              <a:ext cx="185" cy="215"/>
            </a:xfrm>
            <a:custGeom>
              <a:avLst/>
              <a:gdLst>
                <a:gd name="T0" fmla="*/ 109 w 185"/>
                <a:gd name="T1" fmla="*/ 0 h 214"/>
                <a:gd name="T2" fmla="*/ 142 w 185"/>
                <a:gd name="T3" fmla="*/ 3 h 214"/>
                <a:gd name="T4" fmla="*/ 176 w 185"/>
                <a:gd name="T5" fmla="*/ 12 h 214"/>
                <a:gd name="T6" fmla="*/ 176 w 185"/>
                <a:gd name="T7" fmla="*/ 15 h 214"/>
                <a:gd name="T8" fmla="*/ 175 w 185"/>
                <a:gd name="T9" fmla="*/ 17 h 214"/>
                <a:gd name="T10" fmla="*/ 175 w 185"/>
                <a:gd name="T11" fmla="*/ 21 h 214"/>
                <a:gd name="T12" fmla="*/ 176 w 185"/>
                <a:gd name="T13" fmla="*/ 31 h 214"/>
                <a:gd name="T14" fmla="*/ 176 w 185"/>
                <a:gd name="T15" fmla="*/ 42 h 214"/>
                <a:gd name="T16" fmla="*/ 179 w 185"/>
                <a:gd name="T17" fmla="*/ 65 h 214"/>
                <a:gd name="T18" fmla="*/ 166 w 185"/>
                <a:gd name="T19" fmla="*/ 68 h 214"/>
                <a:gd name="T20" fmla="*/ 162 w 185"/>
                <a:gd name="T21" fmla="*/ 55 h 214"/>
                <a:gd name="T22" fmla="*/ 157 w 185"/>
                <a:gd name="T23" fmla="*/ 43 h 214"/>
                <a:gd name="T24" fmla="*/ 148 w 185"/>
                <a:gd name="T25" fmla="*/ 34 h 214"/>
                <a:gd name="T26" fmla="*/ 137 w 185"/>
                <a:gd name="T27" fmla="*/ 27 h 214"/>
                <a:gd name="T28" fmla="*/ 123 w 185"/>
                <a:gd name="T29" fmla="*/ 24 h 214"/>
                <a:gd name="T30" fmla="*/ 107 w 185"/>
                <a:gd name="T31" fmla="*/ 22 h 214"/>
                <a:gd name="T32" fmla="*/ 88 w 185"/>
                <a:gd name="T33" fmla="*/ 25 h 214"/>
                <a:gd name="T34" fmla="*/ 72 w 185"/>
                <a:gd name="T35" fmla="*/ 31 h 214"/>
                <a:gd name="T36" fmla="*/ 58 w 185"/>
                <a:gd name="T37" fmla="*/ 43 h 214"/>
                <a:gd name="T38" fmla="*/ 49 w 185"/>
                <a:gd name="T39" fmla="*/ 59 h 214"/>
                <a:gd name="T40" fmla="*/ 44 w 185"/>
                <a:gd name="T41" fmla="*/ 78 h 214"/>
                <a:gd name="T42" fmla="*/ 41 w 185"/>
                <a:gd name="T43" fmla="*/ 101 h 214"/>
                <a:gd name="T44" fmla="*/ 44 w 185"/>
                <a:gd name="T45" fmla="*/ 143 h 214"/>
                <a:gd name="T46" fmla="*/ 50 w 185"/>
                <a:gd name="T47" fmla="*/ 165 h 214"/>
                <a:gd name="T48" fmla="*/ 61 w 185"/>
                <a:gd name="T49" fmla="*/ 182 h 214"/>
                <a:gd name="T50" fmla="*/ 76 w 185"/>
                <a:gd name="T51" fmla="*/ 196 h 214"/>
                <a:gd name="T52" fmla="*/ 93 w 185"/>
                <a:gd name="T53" fmla="*/ 204 h 214"/>
                <a:gd name="T54" fmla="*/ 114 w 185"/>
                <a:gd name="T55" fmla="*/ 207 h 214"/>
                <a:gd name="T56" fmla="*/ 133 w 185"/>
                <a:gd name="T57" fmla="*/ 204 h 214"/>
                <a:gd name="T58" fmla="*/ 149 w 185"/>
                <a:gd name="T59" fmla="*/ 196 h 214"/>
                <a:gd name="T60" fmla="*/ 163 w 185"/>
                <a:gd name="T61" fmla="*/ 185 h 214"/>
                <a:gd name="T62" fmla="*/ 173 w 185"/>
                <a:gd name="T63" fmla="*/ 166 h 214"/>
                <a:gd name="T64" fmla="*/ 185 w 185"/>
                <a:gd name="T65" fmla="*/ 173 h 214"/>
                <a:gd name="T66" fmla="*/ 176 w 185"/>
                <a:gd name="T67" fmla="*/ 195 h 214"/>
                <a:gd name="T68" fmla="*/ 168 w 185"/>
                <a:gd name="T69" fmla="*/ 216 h 214"/>
                <a:gd name="T70" fmla="*/ 136 w 185"/>
                <a:gd name="T71" fmla="*/ 227 h 214"/>
                <a:gd name="T72" fmla="*/ 120 w 185"/>
                <a:gd name="T73" fmla="*/ 230 h 214"/>
                <a:gd name="T74" fmla="*/ 106 w 185"/>
                <a:gd name="T75" fmla="*/ 230 h 214"/>
                <a:gd name="T76" fmla="*/ 83 w 185"/>
                <a:gd name="T77" fmla="*/ 229 h 214"/>
                <a:gd name="T78" fmla="*/ 63 w 185"/>
                <a:gd name="T79" fmla="*/ 223 h 214"/>
                <a:gd name="T80" fmla="*/ 45 w 185"/>
                <a:gd name="T81" fmla="*/ 213 h 214"/>
                <a:gd name="T82" fmla="*/ 28 w 185"/>
                <a:gd name="T83" fmla="*/ 200 h 214"/>
                <a:gd name="T84" fmla="*/ 15 w 185"/>
                <a:gd name="T85" fmla="*/ 185 h 214"/>
                <a:gd name="T86" fmla="*/ 6 w 185"/>
                <a:gd name="T87" fmla="*/ 166 h 214"/>
                <a:gd name="T88" fmla="*/ 1 w 185"/>
                <a:gd name="T89" fmla="*/ 147 h 214"/>
                <a:gd name="T90" fmla="*/ 0 w 185"/>
                <a:gd name="T91" fmla="*/ 124 h 214"/>
                <a:gd name="T92" fmla="*/ 1 w 185"/>
                <a:gd name="T93" fmla="*/ 86 h 214"/>
                <a:gd name="T94" fmla="*/ 7 w 185"/>
                <a:gd name="T95" fmla="*/ 65 h 214"/>
                <a:gd name="T96" fmla="*/ 17 w 185"/>
                <a:gd name="T97" fmla="*/ 47 h 214"/>
                <a:gd name="T98" fmla="*/ 31 w 185"/>
                <a:gd name="T99" fmla="*/ 31 h 214"/>
                <a:gd name="T100" fmla="*/ 46 w 185"/>
                <a:gd name="T101" fmla="*/ 17 h 214"/>
                <a:gd name="T102" fmla="*/ 66 w 185"/>
                <a:gd name="T103" fmla="*/ 8 h 214"/>
                <a:gd name="T104" fmla="*/ 87 w 185"/>
                <a:gd name="T105" fmla="*/ 3 h 214"/>
                <a:gd name="T106" fmla="*/ 109 w 185"/>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214"/>
                <a:gd name="T164" fmla="*/ 185 w 185"/>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214">
                  <a:moveTo>
                    <a:pt x="109" y="0"/>
                  </a:moveTo>
                  <a:lnTo>
                    <a:pt x="142" y="3"/>
                  </a:lnTo>
                  <a:lnTo>
                    <a:pt x="176" y="12"/>
                  </a:lnTo>
                  <a:lnTo>
                    <a:pt x="176" y="15"/>
                  </a:lnTo>
                  <a:lnTo>
                    <a:pt x="175" y="17"/>
                  </a:lnTo>
                  <a:lnTo>
                    <a:pt x="175" y="21"/>
                  </a:lnTo>
                  <a:lnTo>
                    <a:pt x="176" y="31"/>
                  </a:lnTo>
                  <a:lnTo>
                    <a:pt x="176" y="42"/>
                  </a:lnTo>
                  <a:lnTo>
                    <a:pt x="179" y="65"/>
                  </a:lnTo>
                  <a:lnTo>
                    <a:pt x="166" y="68"/>
                  </a:lnTo>
                  <a:lnTo>
                    <a:pt x="162" y="55"/>
                  </a:lnTo>
                  <a:lnTo>
                    <a:pt x="157" y="43"/>
                  </a:lnTo>
                  <a:lnTo>
                    <a:pt x="148" y="34"/>
                  </a:lnTo>
                  <a:lnTo>
                    <a:pt x="137" y="27"/>
                  </a:lnTo>
                  <a:lnTo>
                    <a:pt x="123" y="24"/>
                  </a:lnTo>
                  <a:lnTo>
                    <a:pt x="107" y="22"/>
                  </a:lnTo>
                  <a:lnTo>
                    <a:pt x="88" y="25"/>
                  </a:lnTo>
                  <a:lnTo>
                    <a:pt x="72" y="31"/>
                  </a:lnTo>
                  <a:lnTo>
                    <a:pt x="58" y="43"/>
                  </a:lnTo>
                  <a:lnTo>
                    <a:pt x="49" y="59"/>
                  </a:lnTo>
                  <a:lnTo>
                    <a:pt x="44" y="78"/>
                  </a:lnTo>
                  <a:lnTo>
                    <a:pt x="41" y="101"/>
                  </a:lnTo>
                  <a:lnTo>
                    <a:pt x="44" y="127"/>
                  </a:lnTo>
                  <a:lnTo>
                    <a:pt x="50" y="149"/>
                  </a:lnTo>
                  <a:lnTo>
                    <a:pt x="61" y="166"/>
                  </a:lnTo>
                  <a:lnTo>
                    <a:pt x="76" y="180"/>
                  </a:lnTo>
                  <a:lnTo>
                    <a:pt x="93" y="188"/>
                  </a:lnTo>
                  <a:lnTo>
                    <a:pt x="114" y="191"/>
                  </a:lnTo>
                  <a:lnTo>
                    <a:pt x="133" y="188"/>
                  </a:lnTo>
                  <a:lnTo>
                    <a:pt x="149" y="180"/>
                  </a:lnTo>
                  <a:lnTo>
                    <a:pt x="163" y="169"/>
                  </a:lnTo>
                  <a:lnTo>
                    <a:pt x="173" y="150"/>
                  </a:lnTo>
                  <a:lnTo>
                    <a:pt x="185" y="157"/>
                  </a:lnTo>
                  <a:lnTo>
                    <a:pt x="176" y="179"/>
                  </a:lnTo>
                  <a:lnTo>
                    <a:pt x="168" y="200"/>
                  </a:lnTo>
                  <a:lnTo>
                    <a:pt x="136" y="211"/>
                  </a:lnTo>
                  <a:lnTo>
                    <a:pt x="120" y="214"/>
                  </a:lnTo>
                  <a:lnTo>
                    <a:pt x="106" y="214"/>
                  </a:lnTo>
                  <a:lnTo>
                    <a:pt x="83" y="213"/>
                  </a:lnTo>
                  <a:lnTo>
                    <a:pt x="63" y="207"/>
                  </a:lnTo>
                  <a:lnTo>
                    <a:pt x="45" y="197"/>
                  </a:lnTo>
                  <a:lnTo>
                    <a:pt x="28" y="184"/>
                  </a:lnTo>
                  <a:lnTo>
                    <a:pt x="15" y="169"/>
                  </a:lnTo>
                  <a:lnTo>
                    <a:pt x="6" y="150"/>
                  </a:lnTo>
                  <a:lnTo>
                    <a:pt x="1" y="131"/>
                  </a:lnTo>
                  <a:lnTo>
                    <a:pt x="0" y="108"/>
                  </a:lnTo>
                  <a:lnTo>
                    <a:pt x="1" y="86"/>
                  </a:lnTo>
                  <a:lnTo>
                    <a:pt x="7" y="65"/>
                  </a:lnTo>
                  <a:lnTo>
                    <a:pt x="17" y="47"/>
                  </a:lnTo>
                  <a:lnTo>
                    <a:pt x="31" y="31"/>
                  </a:lnTo>
                  <a:lnTo>
                    <a:pt x="46" y="17"/>
                  </a:lnTo>
                  <a:lnTo>
                    <a:pt x="66" y="8"/>
                  </a:lnTo>
                  <a:lnTo>
                    <a:pt x="87" y="3"/>
                  </a:lnTo>
                  <a:lnTo>
                    <a:pt x="109"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8" name="Freeform 131"/>
            <p:cNvSpPr>
              <a:spLocks/>
            </p:cNvSpPr>
            <p:nvPr/>
          </p:nvSpPr>
          <p:spPr bwMode="auto">
            <a:xfrm>
              <a:off x="4577" y="1235"/>
              <a:ext cx="171" cy="205"/>
            </a:xfrm>
            <a:custGeom>
              <a:avLst/>
              <a:gdLst>
                <a:gd name="T0" fmla="*/ 45 w 171"/>
                <a:gd name="T1" fmla="*/ 3 h 205"/>
                <a:gd name="T2" fmla="*/ 103 w 171"/>
                <a:gd name="T3" fmla="*/ 3 h 205"/>
                <a:gd name="T4" fmla="*/ 154 w 171"/>
                <a:gd name="T5" fmla="*/ 0 h 205"/>
                <a:gd name="T6" fmla="*/ 158 w 171"/>
                <a:gd name="T7" fmla="*/ 49 h 205"/>
                <a:gd name="T8" fmla="*/ 141 w 171"/>
                <a:gd name="T9" fmla="*/ 36 h 205"/>
                <a:gd name="T10" fmla="*/ 126 w 171"/>
                <a:gd name="T11" fmla="*/ 23 h 205"/>
                <a:gd name="T12" fmla="*/ 96 w 171"/>
                <a:gd name="T13" fmla="*/ 21 h 205"/>
                <a:gd name="T14" fmla="*/ 83 w 171"/>
                <a:gd name="T15" fmla="*/ 21 h 205"/>
                <a:gd name="T16" fmla="*/ 62 w 171"/>
                <a:gd name="T17" fmla="*/ 22 h 205"/>
                <a:gd name="T18" fmla="*/ 61 w 171"/>
                <a:gd name="T19" fmla="*/ 91 h 205"/>
                <a:gd name="T20" fmla="*/ 92 w 171"/>
                <a:gd name="T21" fmla="*/ 91 h 205"/>
                <a:gd name="T22" fmla="*/ 101 w 171"/>
                <a:gd name="T23" fmla="*/ 91 h 205"/>
                <a:gd name="T24" fmla="*/ 126 w 171"/>
                <a:gd name="T25" fmla="*/ 88 h 205"/>
                <a:gd name="T26" fmla="*/ 130 w 171"/>
                <a:gd name="T27" fmla="*/ 82 h 205"/>
                <a:gd name="T28" fmla="*/ 132 w 171"/>
                <a:gd name="T29" fmla="*/ 73 h 205"/>
                <a:gd name="T30" fmla="*/ 143 w 171"/>
                <a:gd name="T31" fmla="*/ 79 h 205"/>
                <a:gd name="T32" fmla="*/ 141 w 171"/>
                <a:gd name="T33" fmla="*/ 92 h 205"/>
                <a:gd name="T34" fmla="*/ 141 w 171"/>
                <a:gd name="T35" fmla="*/ 102 h 205"/>
                <a:gd name="T36" fmla="*/ 141 w 171"/>
                <a:gd name="T37" fmla="*/ 110 h 205"/>
                <a:gd name="T38" fmla="*/ 141 w 171"/>
                <a:gd name="T39" fmla="*/ 123 h 205"/>
                <a:gd name="T40" fmla="*/ 131 w 171"/>
                <a:gd name="T41" fmla="*/ 131 h 205"/>
                <a:gd name="T42" fmla="*/ 130 w 171"/>
                <a:gd name="T43" fmla="*/ 124 h 205"/>
                <a:gd name="T44" fmla="*/ 127 w 171"/>
                <a:gd name="T45" fmla="*/ 115 h 205"/>
                <a:gd name="T46" fmla="*/ 118 w 171"/>
                <a:gd name="T47" fmla="*/ 112 h 205"/>
                <a:gd name="T48" fmla="*/ 92 w 171"/>
                <a:gd name="T49" fmla="*/ 109 h 205"/>
                <a:gd name="T50" fmla="*/ 61 w 171"/>
                <a:gd name="T51" fmla="*/ 152 h 205"/>
                <a:gd name="T52" fmla="*/ 62 w 171"/>
                <a:gd name="T53" fmla="*/ 183 h 205"/>
                <a:gd name="T54" fmla="*/ 78 w 171"/>
                <a:gd name="T55" fmla="*/ 184 h 205"/>
                <a:gd name="T56" fmla="*/ 97 w 171"/>
                <a:gd name="T57" fmla="*/ 185 h 205"/>
                <a:gd name="T58" fmla="*/ 131 w 171"/>
                <a:gd name="T59" fmla="*/ 181 h 205"/>
                <a:gd name="T60" fmla="*/ 151 w 171"/>
                <a:gd name="T61" fmla="*/ 167 h 205"/>
                <a:gd name="T62" fmla="*/ 171 w 171"/>
                <a:gd name="T63" fmla="*/ 154 h 205"/>
                <a:gd name="T64" fmla="*/ 158 w 171"/>
                <a:gd name="T65" fmla="*/ 205 h 205"/>
                <a:gd name="T66" fmla="*/ 106 w 171"/>
                <a:gd name="T67" fmla="*/ 203 h 205"/>
                <a:gd name="T68" fmla="*/ 60 w 171"/>
                <a:gd name="T69" fmla="*/ 203 h 205"/>
                <a:gd name="T70" fmla="*/ 18 w 171"/>
                <a:gd name="T71" fmla="*/ 205 h 205"/>
                <a:gd name="T72" fmla="*/ 4 w 171"/>
                <a:gd name="T73" fmla="*/ 205 h 205"/>
                <a:gd name="T74" fmla="*/ 0 w 171"/>
                <a:gd name="T75" fmla="*/ 192 h 205"/>
                <a:gd name="T76" fmla="*/ 1 w 171"/>
                <a:gd name="T77" fmla="*/ 193 h 205"/>
                <a:gd name="T78" fmla="*/ 9 w 171"/>
                <a:gd name="T79" fmla="*/ 192 h 205"/>
                <a:gd name="T80" fmla="*/ 17 w 171"/>
                <a:gd name="T81" fmla="*/ 189 h 205"/>
                <a:gd name="T82" fmla="*/ 22 w 171"/>
                <a:gd name="T83" fmla="*/ 178 h 205"/>
                <a:gd name="T84" fmla="*/ 25 w 171"/>
                <a:gd name="T85" fmla="*/ 146 h 205"/>
                <a:gd name="T86" fmla="*/ 25 w 171"/>
                <a:gd name="T87" fmla="*/ 87 h 205"/>
                <a:gd name="T88" fmla="*/ 25 w 171"/>
                <a:gd name="T89" fmla="*/ 66 h 205"/>
                <a:gd name="T90" fmla="*/ 25 w 171"/>
                <a:gd name="T91" fmla="*/ 51 h 205"/>
                <a:gd name="T92" fmla="*/ 25 w 171"/>
                <a:gd name="T93" fmla="*/ 39 h 205"/>
                <a:gd name="T94" fmla="*/ 25 w 171"/>
                <a:gd name="T95" fmla="*/ 36 h 205"/>
                <a:gd name="T96" fmla="*/ 23 w 171"/>
                <a:gd name="T97" fmla="*/ 25 h 205"/>
                <a:gd name="T98" fmla="*/ 21 w 171"/>
                <a:gd name="T99" fmla="*/ 18 h 205"/>
                <a:gd name="T100" fmla="*/ 14 w 171"/>
                <a:gd name="T101" fmla="*/ 14 h 205"/>
                <a:gd name="T102" fmla="*/ 5 w 171"/>
                <a:gd name="T103" fmla="*/ 13 h 205"/>
                <a:gd name="T104" fmla="*/ 3 w 171"/>
                <a:gd name="T105" fmla="*/ 0 h 2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
                <a:gd name="T160" fmla="*/ 0 h 205"/>
                <a:gd name="T161" fmla="*/ 171 w 171"/>
                <a:gd name="T162" fmla="*/ 205 h 2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 h="205">
                  <a:moveTo>
                    <a:pt x="3" y="0"/>
                  </a:moveTo>
                  <a:lnTo>
                    <a:pt x="45" y="3"/>
                  </a:lnTo>
                  <a:lnTo>
                    <a:pt x="79" y="3"/>
                  </a:lnTo>
                  <a:lnTo>
                    <a:pt x="103" y="3"/>
                  </a:lnTo>
                  <a:lnTo>
                    <a:pt x="122" y="3"/>
                  </a:lnTo>
                  <a:lnTo>
                    <a:pt x="154" y="0"/>
                  </a:lnTo>
                  <a:lnTo>
                    <a:pt x="156" y="25"/>
                  </a:lnTo>
                  <a:lnTo>
                    <a:pt x="158" y="49"/>
                  </a:lnTo>
                  <a:lnTo>
                    <a:pt x="145" y="52"/>
                  </a:lnTo>
                  <a:lnTo>
                    <a:pt x="141" y="36"/>
                  </a:lnTo>
                  <a:lnTo>
                    <a:pt x="134" y="27"/>
                  </a:lnTo>
                  <a:lnTo>
                    <a:pt x="126" y="23"/>
                  </a:lnTo>
                  <a:lnTo>
                    <a:pt x="113" y="22"/>
                  </a:lnTo>
                  <a:lnTo>
                    <a:pt x="96" y="21"/>
                  </a:lnTo>
                  <a:lnTo>
                    <a:pt x="91" y="21"/>
                  </a:lnTo>
                  <a:lnTo>
                    <a:pt x="83" y="21"/>
                  </a:lnTo>
                  <a:lnTo>
                    <a:pt x="74" y="21"/>
                  </a:lnTo>
                  <a:lnTo>
                    <a:pt x="62" y="22"/>
                  </a:lnTo>
                  <a:lnTo>
                    <a:pt x="62" y="58"/>
                  </a:lnTo>
                  <a:lnTo>
                    <a:pt x="61" y="91"/>
                  </a:lnTo>
                  <a:lnTo>
                    <a:pt x="86" y="91"/>
                  </a:lnTo>
                  <a:lnTo>
                    <a:pt x="92" y="91"/>
                  </a:lnTo>
                  <a:lnTo>
                    <a:pt x="97" y="91"/>
                  </a:lnTo>
                  <a:lnTo>
                    <a:pt x="101" y="91"/>
                  </a:lnTo>
                  <a:lnTo>
                    <a:pt x="117" y="91"/>
                  </a:lnTo>
                  <a:lnTo>
                    <a:pt x="126" y="88"/>
                  </a:lnTo>
                  <a:lnTo>
                    <a:pt x="128" y="86"/>
                  </a:lnTo>
                  <a:lnTo>
                    <a:pt x="130" y="82"/>
                  </a:lnTo>
                  <a:lnTo>
                    <a:pt x="131" y="78"/>
                  </a:lnTo>
                  <a:lnTo>
                    <a:pt x="132" y="73"/>
                  </a:lnTo>
                  <a:lnTo>
                    <a:pt x="143" y="74"/>
                  </a:lnTo>
                  <a:lnTo>
                    <a:pt x="143" y="79"/>
                  </a:lnTo>
                  <a:lnTo>
                    <a:pt x="143" y="84"/>
                  </a:lnTo>
                  <a:lnTo>
                    <a:pt x="141" y="92"/>
                  </a:lnTo>
                  <a:lnTo>
                    <a:pt x="141" y="99"/>
                  </a:lnTo>
                  <a:lnTo>
                    <a:pt x="141" y="102"/>
                  </a:lnTo>
                  <a:lnTo>
                    <a:pt x="141" y="106"/>
                  </a:lnTo>
                  <a:lnTo>
                    <a:pt x="141" y="110"/>
                  </a:lnTo>
                  <a:lnTo>
                    <a:pt x="141" y="117"/>
                  </a:lnTo>
                  <a:lnTo>
                    <a:pt x="141" y="123"/>
                  </a:lnTo>
                  <a:lnTo>
                    <a:pt x="143" y="131"/>
                  </a:lnTo>
                  <a:lnTo>
                    <a:pt x="131" y="131"/>
                  </a:lnTo>
                  <a:lnTo>
                    <a:pt x="131" y="130"/>
                  </a:lnTo>
                  <a:lnTo>
                    <a:pt x="130" y="124"/>
                  </a:lnTo>
                  <a:lnTo>
                    <a:pt x="128" y="119"/>
                  </a:lnTo>
                  <a:lnTo>
                    <a:pt x="127" y="115"/>
                  </a:lnTo>
                  <a:lnTo>
                    <a:pt x="125" y="113"/>
                  </a:lnTo>
                  <a:lnTo>
                    <a:pt x="118" y="112"/>
                  </a:lnTo>
                  <a:lnTo>
                    <a:pt x="106" y="109"/>
                  </a:lnTo>
                  <a:lnTo>
                    <a:pt x="92" y="109"/>
                  </a:lnTo>
                  <a:lnTo>
                    <a:pt x="61" y="109"/>
                  </a:lnTo>
                  <a:lnTo>
                    <a:pt x="61" y="152"/>
                  </a:lnTo>
                  <a:lnTo>
                    <a:pt x="61" y="166"/>
                  </a:lnTo>
                  <a:lnTo>
                    <a:pt x="62" y="183"/>
                  </a:lnTo>
                  <a:lnTo>
                    <a:pt x="69" y="184"/>
                  </a:lnTo>
                  <a:lnTo>
                    <a:pt x="78" y="184"/>
                  </a:lnTo>
                  <a:lnTo>
                    <a:pt x="87" y="185"/>
                  </a:lnTo>
                  <a:lnTo>
                    <a:pt x="97" y="185"/>
                  </a:lnTo>
                  <a:lnTo>
                    <a:pt x="117" y="184"/>
                  </a:lnTo>
                  <a:lnTo>
                    <a:pt x="131" y="181"/>
                  </a:lnTo>
                  <a:lnTo>
                    <a:pt x="141" y="178"/>
                  </a:lnTo>
                  <a:lnTo>
                    <a:pt x="151" y="167"/>
                  </a:lnTo>
                  <a:lnTo>
                    <a:pt x="158" y="150"/>
                  </a:lnTo>
                  <a:lnTo>
                    <a:pt x="171" y="154"/>
                  </a:lnTo>
                  <a:lnTo>
                    <a:pt x="163" y="180"/>
                  </a:lnTo>
                  <a:lnTo>
                    <a:pt x="158" y="205"/>
                  </a:lnTo>
                  <a:lnTo>
                    <a:pt x="128" y="203"/>
                  </a:lnTo>
                  <a:lnTo>
                    <a:pt x="106" y="203"/>
                  </a:lnTo>
                  <a:lnTo>
                    <a:pt x="73" y="203"/>
                  </a:lnTo>
                  <a:lnTo>
                    <a:pt x="60" y="203"/>
                  </a:lnTo>
                  <a:lnTo>
                    <a:pt x="42" y="203"/>
                  </a:lnTo>
                  <a:lnTo>
                    <a:pt x="18" y="205"/>
                  </a:lnTo>
                  <a:lnTo>
                    <a:pt x="10" y="205"/>
                  </a:lnTo>
                  <a:lnTo>
                    <a:pt x="4" y="205"/>
                  </a:lnTo>
                  <a:lnTo>
                    <a:pt x="0" y="205"/>
                  </a:lnTo>
                  <a:lnTo>
                    <a:pt x="0" y="192"/>
                  </a:lnTo>
                  <a:lnTo>
                    <a:pt x="0" y="193"/>
                  </a:lnTo>
                  <a:lnTo>
                    <a:pt x="1" y="193"/>
                  </a:lnTo>
                  <a:lnTo>
                    <a:pt x="4" y="193"/>
                  </a:lnTo>
                  <a:lnTo>
                    <a:pt x="9" y="192"/>
                  </a:lnTo>
                  <a:lnTo>
                    <a:pt x="14" y="190"/>
                  </a:lnTo>
                  <a:lnTo>
                    <a:pt x="17" y="189"/>
                  </a:lnTo>
                  <a:lnTo>
                    <a:pt x="19" y="185"/>
                  </a:lnTo>
                  <a:lnTo>
                    <a:pt x="22" y="178"/>
                  </a:lnTo>
                  <a:lnTo>
                    <a:pt x="23" y="165"/>
                  </a:lnTo>
                  <a:lnTo>
                    <a:pt x="25" y="146"/>
                  </a:lnTo>
                  <a:lnTo>
                    <a:pt x="25" y="119"/>
                  </a:lnTo>
                  <a:lnTo>
                    <a:pt x="25" y="87"/>
                  </a:lnTo>
                  <a:lnTo>
                    <a:pt x="25" y="80"/>
                  </a:lnTo>
                  <a:lnTo>
                    <a:pt x="25" y="66"/>
                  </a:lnTo>
                  <a:lnTo>
                    <a:pt x="25" y="57"/>
                  </a:lnTo>
                  <a:lnTo>
                    <a:pt x="25" y="51"/>
                  </a:lnTo>
                  <a:lnTo>
                    <a:pt x="25" y="43"/>
                  </a:lnTo>
                  <a:lnTo>
                    <a:pt x="25" y="39"/>
                  </a:lnTo>
                  <a:lnTo>
                    <a:pt x="25" y="36"/>
                  </a:lnTo>
                  <a:lnTo>
                    <a:pt x="25" y="30"/>
                  </a:lnTo>
                  <a:lnTo>
                    <a:pt x="23" y="25"/>
                  </a:lnTo>
                  <a:lnTo>
                    <a:pt x="22" y="21"/>
                  </a:lnTo>
                  <a:lnTo>
                    <a:pt x="21" y="18"/>
                  </a:lnTo>
                  <a:lnTo>
                    <a:pt x="18" y="17"/>
                  </a:lnTo>
                  <a:lnTo>
                    <a:pt x="14" y="14"/>
                  </a:lnTo>
                  <a:lnTo>
                    <a:pt x="10" y="14"/>
                  </a:lnTo>
                  <a:lnTo>
                    <a:pt x="5" y="13"/>
                  </a:lnTo>
                  <a:lnTo>
                    <a:pt x="3" y="13"/>
                  </a:lnTo>
                  <a:lnTo>
                    <a:pt x="3"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47149" name="Freeform 132"/>
            <p:cNvSpPr>
              <a:spLocks/>
            </p:cNvSpPr>
            <p:nvPr/>
          </p:nvSpPr>
          <p:spPr bwMode="auto">
            <a:xfrm>
              <a:off x="4769" y="1233"/>
              <a:ext cx="140" cy="209"/>
            </a:xfrm>
            <a:custGeom>
              <a:avLst/>
              <a:gdLst>
                <a:gd name="T0" fmla="*/ 89 w 141"/>
                <a:gd name="T1" fmla="*/ 2 h 211"/>
                <a:gd name="T2" fmla="*/ 115 w 141"/>
                <a:gd name="T3" fmla="*/ 13 h 211"/>
                <a:gd name="T4" fmla="*/ 120 w 141"/>
                <a:gd name="T5" fmla="*/ 52 h 211"/>
                <a:gd name="T6" fmla="*/ 102 w 141"/>
                <a:gd name="T7" fmla="*/ 42 h 211"/>
                <a:gd name="T8" fmla="*/ 80 w 141"/>
                <a:gd name="T9" fmla="*/ 24 h 211"/>
                <a:gd name="T10" fmla="*/ 64 w 141"/>
                <a:gd name="T11" fmla="*/ 23 h 211"/>
                <a:gd name="T12" fmla="*/ 47 w 141"/>
                <a:gd name="T13" fmla="*/ 32 h 211"/>
                <a:gd name="T14" fmla="*/ 42 w 141"/>
                <a:gd name="T15" fmla="*/ 42 h 211"/>
                <a:gd name="T16" fmla="*/ 42 w 141"/>
                <a:gd name="T17" fmla="*/ 52 h 211"/>
                <a:gd name="T18" fmla="*/ 45 w 141"/>
                <a:gd name="T19" fmla="*/ 52 h 211"/>
                <a:gd name="T20" fmla="*/ 53 w 141"/>
                <a:gd name="T21" fmla="*/ 55 h 211"/>
                <a:gd name="T22" fmla="*/ 67 w 141"/>
                <a:gd name="T23" fmla="*/ 63 h 211"/>
                <a:gd name="T24" fmla="*/ 80 w 141"/>
                <a:gd name="T25" fmla="*/ 73 h 211"/>
                <a:gd name="T26" fmla="*/ 106 w 141"/>
                <a:gd name="T27" fmla="*/ 85 h 211"/>
                <a:gd name="T28" fmla="*/ 123 w 141"/>
                <a:gd name="T29" fmla="*/ 110 h 211"/>
                <a:gd name="T30" fmla="*/ 123 w 141"/>
                <a:gd name="T31" fmla="*/ 143 h 211"/>
                <a:gd name="T32" fmla="*/ 102 w 141"/>
                <a:gd name="T33" fmla="*/ 160 h 211"/>
                <a:gd name="T34" fmla="*/ 70 w 141"/>
                <a:gd name="T35" fmla="*/ 177 h 211"/>
                <a:gd name="T36" fmla="*/ 31 w 141"/>
                <a:gd name="T37" fmla="*/ 176 h 211"/>
                <a:gd name="T38" fmla="*/ 5 w 141"/>
                <a:gd name="T39" fmla="*/ 167 h 211"/>
                <a:gd name="T40" fmla="*/ 5 w 141"/>
                <a:gd name="T41" fmla="*/ 160 h 211"/>
                <a:gd name="T42" fmla="*/ 0 w 141"/>
                <a:gd name="T43" fmla="*/ 130 h 211"/>
                <a:gd name="T44" fmla="*/ 19 w 141"/>
                <a:gd name="T45" fmla="*/ 142 h 211"/>
                <a:gd name="T46" fmla="*/ 31 w 141"/>
                <a:gd name="T47" fmla="*/ 153 h 211"/>
                <a:gd name="T48" fmla="*/ 52 w 141"/>
                <a:gd name="T49" fmla="*/ 157 h 211"/>
                <a:gd name="T50" fmla="*/ 70 w 141"/>
                <a:gd name="T51" fmla="*/ 156 h 211"/>
                <a:gd name="T52" fmla="*/ 88 w 141"/>
                <a:gd name="T53" fmla="*/ 148 h 211"/>
                <a:gd name="T54" fmla="*/ 85 w 141"/>
                <a:gd name="T55" fmla="*/ 129 h 211"/>
                <a:gd name="T56" fmla="*/ 69 w 141"/>
                <a:gd name="T57" fmla="*/ 108 h 211"/>
                <a:gd name="T58" fmla="*/ 56 w 141"/>
                <a:gd name="T59" fmla="*/ 103 h 211"/>
                <a:gd name="T60" fmla="*/ 18 w 141"/>
                <a:gd name="T61" fmla="*/ 79 h 211"/>
                <a:gd name="T62" fmla="*/ 7 w 141"/>
                <a:gd name="T63" fmla="*/ 52 h 211"/>
                <a:gd name="T64" fmla="*/ 16 w 141"/>
                <a:gd name="T65" fmla="*/ 29 h 211"/>
                <a:gd name="T66" fmla="*/ 43 w 141"/>
                <a:gd name="T67" fmla="*/ 7 h 211"/>
                <a:gd name="T68" fmla="*/ 70 w 141"/>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211"/>
                <a:gd name="T107" fmla="*/ 141 w 141"/>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211">
                  <a:moveTo>
                    <a:pt x="82" y="0"/>
                  </a:moveTo>
                  <a:lnTo>
                    <a:pt x="105" y="2"/>
                  </a:lnTo>
                  <a:lnTo>
                    <a:pt x="131" y="9"/>
                  </a:lnTo>
                  <a:lnTo>
                    <a:pt x="131" y="13"/>
                  </a:lnTo>
                  <a:lnTo>
                    <a:pt x="132" y="33"/>
                  </a:lnTo>
                  <a:lnTo>
                    <a:pt x="136" y="57"/>
                  </a:lnTo>
                  <a:lnTo>
                    <a:pt x="122" y="59"/>
                  </a:lnTo>
                  <a:lnTo>
                    <a:pt x="118" y="42"/>
                  </a:lnTo>
                  <a:lnTo>
                    <a:pt x="109" y="31"/>
                  </a:lnTo>
                  <a:lnTo>
                    <a:pt x="96" y="24"/>
                  </a:lnTo>
                  <a:lnTo>
                    <a:pt x="79" y="22"/>
                  </a:lnTo>
                  <a:lnTo>
                    <a:pt x="64" y="23"/>
                  </a:lnTo>
                  <a:lnTo>
                    <a:pt x="52" y="28"/>
                  </a:lnTo>
                  <a:lnTo>
                    <a:pt x="47" y="32"/>
                  </a:lnTo>
                  <a:lnTo>
                    <a:pt x="44" y="37"/>
                  </a:lnTo>
                  <a:lnTo>
                    <a:pt x="42" y="42"/>
                  </a:lnTo>
                  <a:lnTo>
                    <a:pt x="42" y="49"/>
                  </a:lnTo>
                  <a:lnTo>
                    <a:pt x="42" y="54"/>
                  </a:lnTo>
                  <a:lnTo>
                    <a:pt x="43" y="59"/>
                  </a:lnTo>
                  <a:lnTo>
                    <a:pt x="45" y="63"/>
                  </a:lnTo>
                  <a:lnTo>
                    <a:pt x="48" y="67"/>
                  </a:lnTo>
                  <a:lnTo>
                    <a:pt x="53" y="71"/>
                  </a:lnTo>
                  <a:lnTo>
                    <a:pt x="58" y="75"/>
                  </a:lnTo>
                  <a:lnTo>
                    <a:pt x="67" y="79"/>
                  </a:lnTo>
                  <a:lnTo>
                    <a:pt x="82" y="84"/>
                  </a:lnTo>
                  <a:lnTo>
                    <a:pt x="96" y="89"/>
                  </a:lnTo>
                  <a:lnTo>
                    <a:pt x="105" y="93"/>
                  </a:lnTo>
                  <a:lnTo>
                    <a:pt x="122" y="101"/>
                  </a:lnTo>
                  <a:lnTo>
                    <a:pt x="132" y="114"/>
                  </a:lnTo>
                  <a:lnTo>
                    <a:pt x="139" y="126"/>
                  </a:lnTo>
                  <a:lnTo>
                    <a:pt x="141" y="142"/>
                  </a:lnTo>
                  <a:lnTo>
                    <a:pt x="139" y="161"/>
                  </a:lnTo>
                  <a:lnTo>
                    <a:pt x="131" y="178"/>
                  </a:lnTo>
                  <a:lnTo>
                    <a:pt x="118" y="192"/>
                  </a:lnTo>
                  <a:lnTo>
                    <a:pt x="101" y="203"/>
                  </a:lnTo>
                  <a:lnTo>
                    <a:pt x="80" y="209"/>
                  </a:lnTo>
                  <a:lnTo>
                    <a:pt x="57" y="211"/>
                  </a:lnTo>
                  <a:lnTo>
                    <a:pt x="31" y="208"/>
                  </a:lnTo>
                  <a:lnTo>
                    <a:pt x="5" y="200"/>
                  </a:lnTo>
                  <a:lnTo>
                    <a:pt x="5" y="199"/>
                  </a:lnTo>
                  <a:lnTo>
                    <a:pt x="5" y="196"/>
                  </a:lnTo>
                  <a:lnTo>
                    <a:pt x="5" y="192"/>
                  </a:lnTo>
                  <a:lnTo>
                    <a:pt x="4" y="170"/>
                  </a:lnTo>
                  <a:lnTo>
                    <a:pt x="0" y="146"/>
                  </a:lnTo>
                  <a:lnTo>
                    <a:pt x="16" y="142"/>
                  </a:lnTo>
                  <a:lnTo>
                    <a:pt x="19" y="159"/>
                  </a:lnTo>
                  <a:lnTo>
                    <a:pt x="25" y="170"/>
                  </a:lnTo>
                  <a:lnTo>
                    <a:pt x="31" y="180"/>
                  </a:lnTo>
                  <a:lnTo>
                    <a:pt x="40" y="185"/>
                  </a:lnTo>
                  <a:lnTo>
                    <a:pt x="52" y="189"/>
                  </a:lnTo>
                  <a:lnTo>
                    <a:pt x="66" y="190"/>
                  </a:lnTo>
                  <a:lnTo>
                    <a:pt x="83" y="187"/>
                  </a:lnTo>
                  <a:lnTo>
                    <a:pt x="95" y="181"/>
                  </a:lnTo>
                  <a:lnTo>
                    <a:pt x="104" y="170"/>
                  </a:lnTo>
                  <a:lnTo>
                    <a:pt x="106" y="158"/>
                  </a:lnTo>
                  <a:lnTo>
                    <a:pt x="101" y="145"/>
                  </a:lnTo>
                  <a:lnTo>
                    <a:pt x="90" y="134"/>
                  </a:lnTo>
                  <a:lnTo>
                    <a:pt x="69" y="124"/>
                  </a:lnTo>
                  <a:lnTo>
                    <a:pt x="61" y="121"/>
                  </a:lnTo>
                  <a:lnTo>
                    <a:pt x="56" y="119"/>
                  </a:lnTo>
                  <a:lnTo>
                    <a:pt x="34" y="108"/>
                  </a:lnTo>
                  <a:lnTo>
                    <a:pt x="18" y="95"/>
                  </a:lnTo>
                  <a:lnTo>
                    <a:pt x="10" y="80"/>
                  </a:lnTo>
                  <a:lnTo>
                    <a:pt x="7" y="62"/>
                  </a:lnTo>
                  <a:lnTo>
                    <a:pt x="9" y="45"/>
                  </a:lnTo>
                  <a:lnTo>
                    <a:pt x="16" y="29"/>
                  </a:lnTo>
                  <a:lnTo>
                    <a:pt x="27" y="18"/>
                  </a:lnTo>
                  <a:lnTo>
                    <a:pt x="43" y="7"/>
                  </a:lnTo>
                  <a:lnTo>
                    <a:pt x="61" y="2"/>
                  </a:lnTo>
                  <a:lnTo>
                    <a:pt x="82" y="0"/>
                  </a:lnTo>
                  <a:close/>
                </a:path>
              </a:pathLst>
            </a:custGeom>
            <a:solidFill>
              <a:srgbClr val="10254E"/>
            </a:solidFill>
            <a:ln w="0">
              <a:solidFill>
                <a:srgbClr val="00009E"/>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Tree>
    <p:extLst>
      <p:ext uri="{BB962C8B-B14F-4D97-AF65-F5344CB8AC3E}">
        <p14:creationId xmlns:p14="http://schemas.microsoft.com/office/powerpoint/2010/main" val="406142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Sharing Memories</a:t>
            </a:r>
            <a:endParaRPr lang="en-US" dirty="0"/>
          </a:p>
        </p:txBody>
      </p:sp>
      <p:sp>
        <p:nvSpPr>
          <p:cNvPr id="3" name="Subtitle 2"/>
          <p:cNvSpPr>
            <a:spLocks noGrp="1"/>
          </p:cNvSpPr>
          <p:nvPr>
            <p:ph type="subTitle" idx="1"/>
          </p:nvPr>
        </p:nvSpPr>
        <p:spPr/>
        <p:txBody>
          <a:bodyPr/>
          <a:lstStyle/>
          <a:p>
            <a:r>
              <a:rPr lang="en-US" dirty="0" smtClean="0"/>
              <a:t>Using Reminiscence Activities </a:t>
            </a:r>
            <a:r>
              <a:rPr lang="en-US" dirty="0" smtClean="0"/>
              <a:t>With </a:t>
            </a:r>
            <a:r>
              <a:rPr lang="en-US" dirty="0" smtClean="0"/>
              <a:t>Seniors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t>
            </a:r>
            <a:r>
              <a:rPr lang="en-US" dirty="0" smtClean="0"/>
              <a:t>Webinar</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Accessing the webinar features…</a:t>
            </a:r>
          </a:p>
          <a:p>
            <a:r>
              <a:rPr lang="en-US" dirty="0" smtClean="0"/>
              <a:t>Handouts</a:t>
            </a:r>
          </a:p>
          <a:p>
            <a:endParaRPr lang="en-US" dirty="0" smtClean="0"/>
          </a:p>
          <a:p>
            <a:endParaRPr lang="en-US" dirty="0"/>
          </a:p>
        </p:txBody>
      </p:sp>
      <p:pic>
        <p:nvPicPr>
          <p:cNvPr id="4" name="Picture 3" descr="alium 2.JPG"/>
          <p:cNvPicPr>
            <a:picLocks noChangeAspect="1"/>
          </p:cNvPicPr>
          <p:nvPr/>
        </p:nvPicPr>
        <p:blipFill>
          <a:blip r:embed="rId2" cstate="print"/>
          <a:stretch>
            <a:fillRect/>
          </a:stretch>
        </p:blipFill>
        <p:spPr>
          <a:xfrm>
            <a:off x="3505200" y="3124200"/>
            <a:ext cx="4165600" cy="3124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Nature </a:t>
            </a:r>
            <a:r>
              <a:rPr lang="en-US" dirty="0" smtClean="0"/>
              <a:t>of </a:t>
            </a:r>
            <a:r>
              <a:rPr lang="en-US" dirty="0" smtClean="0"/>
              <a:t>Library </a:t>
            </a:r>
            <a:r>
              <a:rPr lang="en-US" dirty="0"/>
              <a:t>P</a:t>
            </a:r>
            <a:r>
              <a:rPr lang="en-US" dirty="0" smtClean="0"/>
              <a:t>rograms</a:t>
            </a:r>
            <a:endParaRPr lang="en-US" dirty="0"/>
          </a:p>
        </p:txBody>
      </p:sp>
      <p:sp>
        <p:nvSpPr>
          <p:cNvPr id="3" name="Content Placeholder 2"/>
          <p:cNvSpPr>
            <a:spLocks noGrp="1"/>
          </p:cNvSpPr>
          <p:nvPr>
            <p:ph idx="1"/>
          </p:nvPr>
        </p:nvSpPr>
        <p:spPr/>
        <p:txBody>
          <a:bodyPr/>
          <a:lstStyle/>
          <a:p>
            <a:r>
              <a:rPr lang="en-US" dirty="0" smtClean="0"/>
              <a:t>Most programs = presenter + audience</a:t>
            </a:r>
          </a:p>
          <a:p>
            <a:r>
              <a:rPr lang="en-US" dirty="0" smtClean="0"/>
              <a:t>Adding the element of memory</a:t>
            </a:r>
            <a:endParaRPr lang="en-US" dirty="0"/>
          </a:p>
        </p:txBody>
      </p:sp>
      <p:pic>
        <p:nvPicPr>
          <p:cNvPr id="5" name="Picture 4" descr="Presbyterian Apts. 003.jpg"/>
          <p:cNvPicPr>
            <a:picLocks noChangeAspect="1"/>
          </p:cNvPicPr>
          <p:nvPr/>
        </p:nvPicPr>
        <p:blipFill>
          <a:blip r:embed="rId2" cstate="print"/>
          <a:stretch>
            <a:fillRect/>
          </a:stretch>
        </p:blipFill>
        <p:spPr>
          <a:xfrm>
            <a:off x="2362200" y="2971800"/>
            <a:ext cx="4800600" cy="3600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reminiscence?</a:t>
            </a:r>
            <a:endParaRPr lang="en-US" dirty="0"/>
          </a:p>
        </p:txBody>
      </p:sp>
      <p:sp>
        <p:nvSpPr>
          <p:cNvPr id="3" name="Content Placeholder 2"/>
          <p:cNvSpPr>
            <a:spLocks noGrp="1"/>
          </p:cNvSpPr>
          <p:nvPr>
            <p:ph idx="1"/>
          </p:nvPr>
        </p:nvSpPr>
        <p:spPr/>
        <p:txBody>
          <a:bodyPr/>
          <a:lstStyle/>
          <a:p>
            <a:r>
              <a:rPr lang="en-US" dirty="0" smtClean="0"/>
              <a:t>The act of recollecting our past experiences or </a:t>
            </a:r>
            <a:r>
              <a:rPr lang="en-US" dirty="0" smtClean="0"/>
              <a:t>events.</a:t>
            </a:r>
            <a:endParaRPr lang="en-US" dirty="0" smtClean="0"/>
          </a:p>
          <a:p>
            <a:r>
              <a:rPr lang="en-US" dirty="0" smtClean="0"/>
              <a:t>Through reminiscing we share our lives with others and remind ourselves of important times and relationships.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436</Words>
  <Application>Microsoft Office PowerPoint</Application>
  <PresentationFormat>On-screen Show (4:3)</PresentationFormat>
  <Paragraphs>115</Paragraphs>
  <Slides>28</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Calibri</vt:lpstr>
      <vt:lpstr>Times</vt:lpstr>
      <vt:lpstr>Office Theme</vt:lpstr>
      <vt:lpstr>1_Custom Design</vt:lpstr>
      <vt:lpstr>4_Office Theme</vt:lpstr>
      <vt:lpstr>PowerPoint Presentation</vt:lpstr>
      <vt:lpstr>Facilitation, technical support and production by Melissa Hooke</vt:lpstr>
      <vt:lpstr>PowerPoint Presentation</vt:lpstr>
      <vt:lpstr>PowerPoint Presentation</vt:lpstr>
      <vt:lpstr>PowerPoint Presentation</vt:lpstr>
      <vt:lpstr>Sharing Memories</vt:lpstr>
      <vt:lpstr>Today’s Webinar</vt:lpstr>
      <vt:lpstr>The Nature of Library Programs</vt:lpstr>
      <vt:lpstr>What is reminiscence?</vt:lpstr>
      <vt:lpstr>Is this…</vt:lpstr>
      <vt:lpstr>What value is there in reminiscing?</vt:lpstr>
      <vt:lpstr>Who benefits from reminiscing?</vt:lpstr>
      <vt:lpstr>We’re reaching older adults who…</vt:lpstr>
      <vt:lpstr>What does reminiscence look like?</vt:lpstr>
      <vt:lpstr>Triggering &amp; Stimulating Memories</vt:lpstr>
      <vt:lpstr>Visual Triggers</vt:lpstr>
      <vt:lpstr>Sound Triggers</vt:lpstr>
      <vt:lpstr>More Triggers</vt:lpstr>
      <vt:lpstr>Who should do this?</vt:lpstr>
      <vt:lpstr>Activities Using Reminiscence</vt:lpstr>
      <vt:lpstr>Community Conversations</vt:lpstr>
      <vt:lpstr>More Activities</vt:lpstr>
      <vt:lpstr>More Activities</vt:lpstr>
      <vt:lpstr>BiFolkal Kits &amp; Materials</vt:lpstr>
      <vt:lpstr>Senior Storytelling</vt:lpstr>
      <vt:lpstr>Sources of Stories, Essays &amp; Poems</vt:lpstr>
      <vt:lpstr>Where do we go from here?</vt:lpstr>
      <vt:lpstr>PowerPoint Presentation</vt:lpstr>
    </vt:vector>
  </TitlesOfParts>
  <Company>Lee County BOCC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Memories</dc:title>
  <dc:creator>mayoko</dc:creator>
  <cp:lastModifiedBy>Emmert, Kymberly D.</cp:lastModifiedBy>
  <cp:revision>26</cp:revision>
  <dcterms:created xsi:type="dcterms:W3CDTF">2014-10-08T18:28:50Z</dcterms:created>
  <dcterms:modified xsi:type="dcterms:W3CDTF">2014-12-09T18:04:55Z</dcterms:modified>
</cp:coreProperties>
</file>